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51ADE6A-740E-44AE-83CC-AE7238B6C8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6350" cmpd="sng">
              <a:solidFill>
                <a:schemeClr val="lt1"/>
              </a:solidFill>
            </a:ln>
          </a:left>
          <a:right>
            <a:ln w="6350" cmpd="sng">
              <a:solidFill>
                <a:schemeClr val="lt1"/>
              </a:solidFill>
            </a:ln>
          </a:right>
          <a:top>
            <a:ln w="6350" cmpd="sng">
              <a:solidFill>
                <a:schemeClr val="lt1"/>
              </a:solidFill>
            </a:ln>
          </a:top>
          <a:bottom>
            <a:ln w="6350" cmpd="sng">
              <a:solidFill>
                <a:schemeClr val="lt1"/>
              </a:solidFill>
            </a:ln>
          </a:bottom>
          <a:insideH>
            <a:ln w="6350" cmpd="sng">
              <a:solidFill>
                <a:schemeClr val="lt1"/>
              </a:solidFill>
            </a:ln>
          </a:insideH>
          <a:insideV>
            <a:ln w="635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51ADE6A-740E-44AE-83CC-AE7238B6C88D}" styleName="Swift Table 1">
    <a:tblBg/>
    <a:wholeTbl>
      <a:tcTxStyle b="off" i="off">
        <a:fontRef idx="minor">
          <a:srgbClr val="FFFFFF"/>
        </a:fontRef>
        <a:srgbClr val="333D3E"/>
      </a:tcTxStyle>
      <a:tcStyle>
        <a:tcBdr>
          <a:left>
            <a:ln w="6350" cap="flat">
              <a:solidFill>
                <a:srgbClr val="333D3E"/>
              </a:solidFill>
              <a:prstDash val="solid"/>
              <a:round/>
            </a:ln>
          </a:left>
          <a:right>
            <a:ln w="6350" cap="flat">
              <a:solidFill>
                <a:srgbClr val="333D3E"/>
              </a:solidFill>
              <a:prstDash val="solid"/>
              <a:round/>
            </a:ln>
          </a:right>
          <a:top>
            <a:ln w="6350" cap="flat">
              <a:solidFill>
                <a:srgbClr val="333D3E"/>
              </a:solidFill>
              <a:prstDash val="solid"/>
              <a:miter lim="400000"/>
            </a:ln>
          </a:top>
          <a:bottom>
            <a:ln w="6350" cap="flat">
              <a:solidFill>
                <a:srgbClr val="333D3E"/>
              </a:solidFill>
              <a:prstDash val="solid"/>
              <a:miter lim="400000"/>
            </a:ln>
          </a:bottom>
          <a:insideH>
            <a:ln w="6350" cap="flat">
              <a:solidFill>
                <a:srgbClr val="333D3E"/>
              </a:solidFill>
            </a:ln>
          </a:insideH>
          <a:insideV>
            <a:ln w="6350" cap="flat">
              <a:solidFill>
                <a:srgbClr val="333D3E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rgbClr val="F8F8F8"/>
          </a:solidFill>
        </a:fill>
      </a:tcStyle>
    </a:band1H>
    <a:band2H>
      <a:tcTxStyle/>
      <a:tcStyle>
        <a:tcBdr/>
        <a:fill>
          <a:solidFill>
            <a:srgbClr val="FFFFFF"/>
          </a:solidFill>
        </a:fill>
      </a:tcStyle>
    </a:band2H>
    <a:band1V>
      <a:tcStyle>
        <a:tcBdr/>
        <a:fill>
          <a:solidFill>
            <a:srgbClr val="F8F8F8"/>
          </a:solidFill>
        </a:fill>
      </a:tcStyle>
    </a:band1V>
    <a:band2V>
      <a:tcStyle>
        <a:tcBdr/>
        <a:fill>
          <a:solidFill>
            <a:srgbClr val="FFFFFF"/>
          </a:solidFill>
        </a:fill>
      </a:tcStyle>
    </a:band2V>
    <a:lastCol>
      <a:tcTxStyle b="on" i="off">
        <a:font>
          <a:latin typeface="Arial Nova (Body)"/>
          <a:ea typeface="Arial Nova (Body)"/>
          <a:cs typeface="Arial Nova (Body)"/>
        </a:font>
        <a:srgbClr val="FFFFFF"/>
      </a:tcTxStyle>
      <a:tcStyle>
        <a:tcBdr>
          <a:left>
            <a:ln w="6350" cap="flat">
              <a:solidFill>
                <a:srgbClr val="01A990"/>
              </a:solidFill>
              <a:prstDash val="solid"/>
              <a:round/>
            </a:ln>
          </a:left>
          <a:right>
            <a:ln w="6350" cap="flat">
              <a:solidFill>
                <a:srgbClr val="01A990"/>
              </a:solidFill>
              <a:prstDash val="solid"/>
              <a:round/>
            </a:ln>
          </a:right>
          <a:top>
            <a:ln w="6350" cap="flat">
              <a:solidFill>
                <a:srgbClr val="01A990"/>
              </a:solidFill>
              <a:prstDash val="solid"/>
              <a:round/>
            </a:ln>
          </a:top>
          <a:bottom>
            <a:ln w="6350" cap="flat">
              <a:solidFill>
                <a:srgbClr val="01A990"/>
              </a:solidFill>
              <a:prstDash val="solid"/>
              <a:round/>
            </a:ln>
          </a:bottom>
          <a:insideH>
            <a:ln w="6350" cap="flat">
              <a:solidFill>
                <a:srgbClr val="01A990"/>
              </a:solidFill>
              <a:prstDash val="solid"/>
              <a:round/>
            </a:ln>
          </a:insideH>
          <a:insideV>
            <a:ln w="6350" cap="flat">
              <a:solidFill>
                <a:srgbClr val="24272F"/>
              </a:solidFill>
              <a:prstDash val="solid"/>
              <a:round/>
            </a:ln>
          </a:insideV>
        </a:tcBdr>
        <a:fill>
          <a:solidFill>
            <a:srgbClr val="01A990"/>
          </a:solidFill>
        </a:fill>
      </a:tcStyle>
    </a:lastCol>
    <a:firstCol>
      <a:tcTxStyle b="on" i="off">
        <a:font>
          <a:latin typeface="Arial Nova (Body)"/>
          <a:ea typeface="Arial Nova (Body)"/>
          <a:cs typeface="Arial Nova (Body)"/>
        </a:font>
        <a:srgbClr val="FFFFFF"/>
      </a:tcTxStyle>
      <a:tcStyle>
        <a:tcBdr>
          <a:left>
            <a:ln w="6350" cap="flat">
              <a:solidFill>
                <a:srgbClr val="01A990"/>
              </a:solidFill>
              <a:prstDash val="solid"/>
              <a:round/>
            </a:ln>
          </a:left>
          <a:right>
            <a:ln w="6350" cap="flat">
              <a:solidFill>
                <a:srgbClr val="01A990"/>
              </a:solidFill>
              <a:prstDash val="solid"/>
              <a:round/>
            </a:ln>
          </a:right>
          <a:top>
            <a:ln w="6350" cap="flat">
              <a:solidFill>
                <a:srgbClr val="01A990"/>
              </a:solidFill>
              <a:prstDash val="solid"/>
              <a:round/>
            </a:ln>
          </a:top>
          <a:bottom>
            <a:ln w="6350" cap="flat">
              <a:solidFill>
                <a:srgbClr val="01A990"/>
              </a:solidFill>
              <a:prstDash val="solid"/>
              <a:round/>
            </a:ln>
          </a:bottom>
          <a:insideH>
            <a:ln w="6350" cap="flat">
              <a:solidFill>
                <a:srgbClr val="01A990"/>
              </a:solidFill>
              <a:prstDash val="solid"/>
              <a:round/>
            </a:ln>
          </a:insideH>
          <a:insideV>
            <a:ln w="6350" cap="flat">
              <a:solidFill>
                <a:srgbClr val="01A990"/>
              </a:solidFill>
              <a:prstDash val="solid"/>
              <a:round/>
            </a:ln>
          </a:insideV>
        </a:tcBdr>
        <a:fill>
          <a:solidFill>
            <a:srgbClr val="01A990"/>
          </a:solidFill>
        </a:fill>
      </a:tcStyle>
    </a:firstCol>
    <a:lastRow>
      <a:tcTxStyle b="on" i="off">
        <a:font>
          <a:latin typeface="Arial Nova (Body)"/>
          <a:ea typeface="Arial Nova (Body)"/>
          <a:cs typeface="Arial Nova (Body)"/>
        </a:font>
        <a:srgbClr val="FFFFFF"/>
      </a:tcTxStyle>
      <a:tcStyle>
        <a:tcBdr>
          <a:left>
            <a:ln w="6350" cap="flat">
              <a:solidFill>
                <a:srgbClr val="333D3E"/>
              </a:solidFill>
              <a:prstDash val="solid"/>
              <a:round/>
            </a:ln>
          </a:left>
          <a:right>
            <a:ln w="6350" cap="flat">
              <a:solidFill>
                <a:srgbClr val="333D3E"/>
              </a:solidFill>
              <a:prstDash val="solid"/>
              <a:round/>
            </a:ln>
          </a:right>
          <a:top>
            <a:ln w="6350" cap="flat">
              <a:solidFill>
                <a:srgbClr val="333D3E"/>
              </a:solidFill>
              <a:prstDash val="solid"/>
              <a:round/>
            </a:ln>
          </a:top>
          <a:bottom>
            <a:ln w="6350" cap="flat">
              <a:solidFill>
                <a:srgbClr val="333D3E"/>
              </a:solidFill>
              <a:prstDash val="solid"/>
              <a:round/>
            </a:ln>
          </a:bottom>
          <a:insideH>
            <a:ln w="6350" cap="flat">
              <a:solidFill>
                <a:srgbClr val="333D3E"/>
              </a:solidFill>
              <a:prstDash val="solid"/>
              <a:round/>
            </a:ln>
          </a:insideH>
          <a:insideV>
            <a:ln w="6350" cap="flat">
              <a:solidFill>
                <a:srgbClr val="333D3E"/>
              </a:solidFill>
              <a:prstDash val="solid"/>
              <a:round/>
            </a:ln>
          </a:insideV>
        </a:tcBdr>
        <a:fill>
          <a:solidFill>
            <a:srgbClr val="333D3E"/>
          </a:solidFill>
        </a:fill>
      </a:tcStyle>
    </a:lastRow>
    <a:firstRow>
      <a:tcTxStyle b="on" i="off">
        <a:font>
          <a:latin typeface="Arial Nova (Body)"/>
          <a:ea typeface="Arial Nova (Body)"/>
          <a:cs typeface="Arial Nova (Body)"/>
        </a:font>
        <a:srgbClr val="FFFFFF"/>
      </a:tcTxStyle>
      <a:tcStyle>
        <a:tcBdr>
          <a:left>
            <a:ln w="6350" cap="flat">
              <a:solidFill>
                <a:srgbClr val="333D3E"/>
              </a:solidFill>
              <a:prstDash val="solid"/>
              <a:round/>
            </a:ln>
          </a:left>
          <a:right>
            <a:ln w="6350" cap="flat">
              <a:solidFill>
                <a:srgbClr val="333D3E"/>
              </a:solidFill>
              <a:prstDash val="solid"/>
              <a:round/>
            </a:ln>
          </a:right>
          <a:top>
            <a:ln w="6350" cap="flat">
              <a:solidFill>
                <a:srgbClr val="333D3E"/>
              </a:solidFill>
              <a:prstDash val="solid"/>
              <a:miter lim="400000"/>
            </a:ln>
          </a:top>
          <a:bottom>
            <a:ln w="6350" cap="flat">
              <a:solidFill>
                <a:srgbClr val="333D3E"/>
              </a:solidFill>
              <a:prstDash val="solid"/>
              <a:round/>
            </a:ln>
          </a:bottom>
          <a:insideH>
            <a:ln w="6350" cap="flat">
              <a:solidFill>
                <a:srgbClr val="333D3E"/>
              </a:solidFill>
              <a:prstDash val="solid"/>
              <a:round/>
            </a:ln>
          </a:insideH>
          <a:insideV>
            <a:ln w="6350" cap="flat">
              <a:solidFill>
                <a:srgbClr val="333D3E"/>
              </a:solidFill>
              <a:prstDash val="solid"/>
              <a:round/>
            </a:ln>
          </a:insideV>
        </a:tcBdr>
        <a:fill>
          <a:solidFill>
            <a:srgbClr val="333D3E"/>
          </a:solidFill>
        </a:fill>
      </a:tcStyle>
    </a:firstRow>
  </a:tblStyle>
  <a:tblStyle styleId="{D51ADE6A-740E-44AE-83CC-AE7238B6C89D}" styleName="Swift Table 2">
    <a:tblBg/>
    <a:wholeTbl>
      <a:tcTxStyle b="off" i="off">
        <a:fontRef idx="minor">
          <a:srgbClr val="FFFFFF"/>
        </a:fontRef>
        <a:srgbClr val="333D3E"/>
      </a:tcTxStyle>
      <a:tcStyle>
        <a:tcBdr>
          <a:left>
            <a:ln w="6350" cap="flat">
              <a:solidFill>
                <a:srgbClr val="333D3E"/>
              </a:solidFill>
              <a:prstDash val="solid"/>
              <a:round/>
            </a:ln>
          </a:left>
          <a:right>
            <a:ln w="6350" cap="flat">
              <a:solidFill>
                <a:srgbClr val="333D3E"/>
              </a:solidFill>
              <a:prstDash val="solid"/>
              <a:round/>
            </a:ln>
          </a:right>
          <a:top>
            <a:ln w="6350" cap="flat">
              <a:solidFill>
                <a:srgbClr val="333D3E"/>
              </a:solidFill>
              <a:prstDash val="solid"/>
              <a:miter lim="400000"/>
            </a:ln>
          </a:top>
          <a:bottom>
            <a:ln w="6350" cap="flat">
              <a:solidFill>
                <a:srgbClr val="333D3E"/>
              </a:solidFill>
              <a:prstDash val="solid"/>
              <a:miter lim="400000"/>
            </a:ln>
          </a:bottom>
          <a:insideH>
            <a:ln w="6350" cap="flat">
              <a:solidFill>
                <a:srgbClr val="333D3E"/>
              </a:solidFill>
            </a:ln>
          </a:insideH>
          <a:insideV>
            <a:ln w="6350" cap="flat">
              <a:solidFill>
                <a:srgbClr val="333D3E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rgbClr val="F8F8F8"/>
          </a:solidFill>
        </a:fill>
      </a:tcStyle>
    </a:band1H>
    <a:band2H>
      <a:tcTxStyle/>
      <a:tcStyle>
        <a:tcBdr/>
        <a:fill>
          <a:solidFill>
            <a:srgbClr val="FFFFFF"/>
          </a:solidFill>
        </a:fill>
      </a:tcStyle>
    </a:band2H>
    <a:band1V>
      <a:tcStyle>
        <a:tcBdr/>
        <a:fill>
          <a:solidFill>
            <a:srgbClr val="F8F8F8"/>
          </a:solidFill>
        </a:fill>
      </a:tcStyle>
    </a:band1V>
    <a:band2V>
      <a:tcStyle>
        <a:tcBdr/>
        <a:fill>
          <a:solidFill>
            <a:srgbClr val="FFFFFF"/>
          </a:solidFill>
        </a:fill>
      </a:tcStyle>
    </a:band2V>
    <a:lastCol>
      <a:tcTxStyle b="on" i="off">
        <a:font>
          <a:latin typeface="Arial Nova (Body)"/>
          <a:ea typeface="Arial Nova (Body)"/>
          <a:cs typeface="Arial Nova (Body)"/>
        </a:font>
        <a:srgbClr val="333D3E"/>
      </a:tcTxStyle>
      <a:tcStyle>
        <a:tcBdr>
          <a:left>
            <a:ln w="6350" cap="flat">
              <a:solidFill>
                <a:srgbClr val="ACF9E9"/>
              </a:solidFill>
              <a:prstDash val="solid"/>
              <a:round/>
            </a:ln>
          </a:left>
          <a:right>
            <a:ln w="6350" cap="flat">
              <a:solidFill>
                <a:srgbClr val="ACF9E9"/>
              </a:solidFill>
              <a:prstDash val="solid"/>
              <a:round/>
            </a:ln>
          </a:right>
          <a:top>
            <a:ln w="6350" cap="flat">
              <a:solidFill>
                <a:srgbClr val="ACF9E9"/>
              </a:solidFill>
              <a:prstDash val="solid"/>
              <a:round/>
            </a:ln>
          </a:top>
          <a:bottom>
            <a:ln w="6350" cap="flat">
              <a:solidFill>
                <a:srgbClr val="ACF9E9"/>
              </a:solidFill>
              <a:prstDash val="solid"/>
              <a:round/>
            </a:ln>
          </a:bottom>
          <a:insideH>
            <a:ln w="6350" cap="flat">
              <a:solidFill>
                <a:srgbClr val="ACF9E9"/>
              </a:solidFill>
              <a:prstDash val="solid"/>
              <a:round/>
            </a:ln>
          </a:insideH>
          <a:insideV>
            <a:ln w="6350" cap="flat">
              <a:solidFill>
                <a:srgbClr val="24272F"/>
              </a:solidFill>
              <a:prstDash val="solid"/>
              <a:round/>
            </a:ln>
          </a:insideV>
        </a:tcBdr>
        <a:fill>
          <a:solidFill>
            <a:srgbClr val="ACF9E9"/>
          </a:solidFill>
        </a:fill>
      </a:tcStyle>
    </a:lastCol>
    <a:firstCol>
      <a:tcTxStyle b="on" i="off">
        <a:font>
          <a:latin typeface="Arial Nova (Body)"/>
          <a:ea typeface="Arial Nova (Body)"/>
          <a:cs typeface="Arial Nova (Body)"/>
        </a:font>
        <a:srgbClr val="333D3E"/>
      </a:tcTxStyle>
      <a:tcStyle>
        <a:tcBdr>
          <a:left>
            <a:ln w="6350" cap="flat">
              <a:solidFill>
                <a:srgbClr val="ACF9E9"/>
              </a:solidFill>
              <a:prstDash val="solid"/>
              <a:round/>
            </a:ln>
          </a:left>
          <a:right>
            <a:ln w="6350" cap="flat">
              <a:solidFill>
                <a:srgbClr val="ACF9E9"/>
              </a:solidFill>
              <a:prstDash val="solid"/>
              <a:round/>
            </a:ln>
          </a:right>
          <a:top>
            <a:ln w="6350" cap="flat">
              <a:solidFill>
                <a:srgbClr val="ACF9E9"/>
              </a:solidFill>
              <a:prstDash val="solid"/>
              <a:round/>
            </a:ln>
          </a:top>
          <a:bottom>
            <a:ln w="6350" cap="flat">
              <a:solidFill>
                <a:srgbClr val="ACF9E9"/>
              </a:solidFill>
              <a:prstDash val="solid"/>
              <a:round/>
            </a:ln>
          </a:bottom>
          <a:insideH>
            <a:ln w="6350" cap="flat">
              <a:solidFill>
                <a:srgbClr val="ACF9E9"/>
              </a:solidFill>
              <a:prstDash val="solid"/>
              <a:round/>
            </a:ln>
          </a:insideH>
          <a:insideV>
            <a:ln w="6350" cap="flat">
              <a:solidFill>
                <a:srgbClr val="ACF9E9"/>
              </a:solidFill>
              <a:prstDash val="solid"/>
              <a:round/>
            </a:ln>
          </a:insideV>
        </a:tcBdr>
        <a:fill>
          <a:solidFill>
            <a:srgbClr val="ACF9E9"/>
          </a:solidFill>
        </a:fill>
      </a:tcStyle>
    </a:firstCol>
    <a:lastRow>
      <a:tcTxStyle b="on" i="off">
        <a:font>
          <a:latin typeface="Arial Nova (Body)"/>
          <a:ea typeface="Arial Nova (Body)"/>
          <a:cs typeface="Arial Nova (Body)"/>
        </a:font>
        <a:srgbClr val="FFFFFF"/>
      </a:tcTxStyle>
      <a:tcStyle>
        <a:tcBdr>
          <a:left>
            <a:ln w="6350" cap="flat">
              <a:solidFill>
                <a:srgbClr val="01A990"/>
              </a:solidFill>
              <a:prstDash val="solid"/>
              <a:round/>
            </a:ln>
          </a:left>
          <a:right>
            <a:ln w="6350" cap="flat">
              <a:solidFill>
                <a:srgbClr val="01A990"/>
              </a:solidFill>
              <a:prstDash val="solid"/>
              <a:round/>
            </a:ln>
          </a:right>
          <a:top>
            <a:ln w="6350" cap="flat">
              <a:solidFill>
                <a:srgbClr val="01A990"/>
              </a:solidFill>
              <a:prstDash val="solid"/>
              <a:round/>
            </a:ln>
          </a:top>
          <a:bottom>
            <a:ln w="6350" cap="flat">
              <a:solidFill>
                <a:srgbClr val="01A990"/>
              </a:solidFill>
              <a:prstDash val="solid"/>
              <a:round/>
            </a:ln>
          </a:bottom>
          <a:insideH>
            <a:ln w="6350" cap="flat">
              <a:solidFill>
                <a:srgbClr val="01A990"/>
              </a:solidFill>
              <a:prstDash val="solid"/>
              <a:round/>
            </a:ln>
          </a:insideH>
          <a:insideV>
            <a:ln w="6350" cap="flat">
              <a:solidFill>
                <a:srgbClr val="01A990"/>
              </a:solidFill>
              <a:prstDash val="solid"/>
              <a:round/>
            </a:ln>
          </a:insideV>
        </a:tcBdr>
        <a:fill>
          <a:solidFill>
            <a:srgbClr val="01A990"/>
          </a:solidFill>
        </a:fill>
      </a:tcStyle>
    </a:lastRow>
    <a:firstRow>
      <a:tcTxStyle b="on" i="off">
        <a:font>
          <a:latin typeface="Arial Nova (Body)"/>
          <a:ea typeface="Arial Nova (Body)"/>
          <a:cs typeface="Arial Nova (Body)"/>
        </a:font>
        <a:srgbClr val="FFFFFF"/>
      </a:tcTxStyle>
      <a:tcStyle>
        <a:tcBdr>
          <a:left>
            <a:ln w="6350" cap="flat">
              <a:solidFill>
                <a:srgbClr val="01A990"/>
              </a:solidFill>
              <a:prstDash val="solid"/>
              <a:round/>
            </a:ln>
          </a:left>
          <a:right>
            <a:ln w="6350" cap="flat">
              <a:solidFill>
                <a:srgbClr val="01A990"/>
              </a:solidFill>
              <a:prstDash val="solid"/>
              <a:round/>
            </a:ln>
          </a:right>
          <a:top>
            <a:ln w="6350" cap="flat">
              <a:solidFill>
                <a:srgbClr val="01A990"/>
              </a:solidFill>
              <a:prstDash val="solid"/>
              <a:miter lim="400000"/>
            </a:ln>
          </a:top>
          <a:bottom>
            <a:ln w="6350" cap="flat">
              <a:solidFill>
                <a:srgbClr val="01A990"/>
              </a:solidFill>
              <a:prstDash val="solid"/>
              <a:round/>
            </a:ln>
          </a:bottom>
          <a:insideH>
            <a:ln w="6350" cap="flat">
              <a:solidFill>
                <a:srgbClr val="01A990"/>
              </a:solidFill>
              <a:prstDash val="solid"/>
              <a:round/>
            </a:ln>
          </a:insideH>
          <a:insideV>
            <a:ln w="6350" cap="flat">
              <a:solidFill>
                <a:srgbClr val="01A990"/>
              </a:solidFill>
              <a:prstDash val="solid"/>
              <a:round/>
            </a:ln>
          </a:insideV>
        </a:tcBdr>
        <a:fill>
          <a:solidFill>
            <a:srgbClr val="01A99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72" autoAdjust="0"/>
  </p:normalViewPr>
  <p:slideViewPr>
    <p:cSldViewPr snapToGrid="0" showGuides="1">
      <p:cViewPr varScale="1">
        <p:scale>
          <a:sx n="114" d="100"/>
          <a:sy n="114" d="100"/>
        </p:scale>
        <p:origin x="474" y="102"/>
      </p:cViewPr>
      <p:guideLst/>
    </p:cSldViewPr>
  </p:slideViewPr>
  <p:outlineViewPr>
    <p:cViewPr>
      <p:scale>
        <a:sx n="33" d="100"/>
        <a:sy n="33" d="100"/>
      </p:scale>
      <p:origin x="0" y="-772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WARI Shruti" userId="7aea0d63-0109-41eb-a5eb-4e0fb1c015a7" providerId="ADAL" clId="{8A6AA023-D422-4A63-A973-779FBE6A1BC2}"/>
    <pc:docChg chg="custSel modSld">
      <pc:chgData name="TIWARI Shruti" userId="7aea0d63-0109-41eb-a5eb-4e0fb1c015a7" providerId="ADAL" clId="{8A6AA023-D422-4A63-A973-779FBE6A1BC2}" dt="2024-03-12T08:52:24.679" v="151" actId="20577"/>
      <pc:docMkLst>
        <pc:docMk/>
      </pc:docMkLst>
      <pc:sldChg chg="modSp mod">
        <pc:chgData name="TIWARI Shruti" userId="7aea0d63-0109-41eb-a5eb-4e0fb1c015a7" providerId="ADAL" clId="{8A6AA023-D422-4A63-A973-779FBE6A1BC2}" dt="2024-03-12T08:52:24.679" v="151" actId="20577"/>
        <pc:sldMkLst>
          <pc:docMk/>
          <pc:sldMk cId="3095603114" sldId="279"/>
        </pc:sldMkLst>
        <pc:spChg chg="mod">
          <ac:chgData name="TIWARI Shruti" userId="7aea0d63-0109-41eb-a5eb-4e0fb1c015a7" providerId="ADAL" clId="{8A6AA023-D422-4A63-A973-779FBE6A1BC2}" dt="2024-03-11T03:07:27.465" v="31" actId="20577"/>
          <ac:spMkLst>
            <pc:docMk/>
            <pc:sldMk cId="3095603114" sldId="279"/>
            <ac:spMk id="5" creationId="{794D89D3-ADFD-2355-77C0-66814674E999}"/>
          </ac:spMkLst>
        </pc:spChg>
        <pc:spChg chg="mod">
          <ac:chgData name="TIWARI Shruti" userId="7aea0d63-0109-41eb-a5eb-4e0fb1c015a7" providerId="ADAL" clId="{8A6AA023-D422-4A63-A973-779FBE6A1BC2}" dt="2024-03-12T03:41:49.630" v="91" actId="20577"/>
          <ac:spMkLst>
            <pc:docMk/>
            <pc:sldMk cId="3095603114" sldId="279"/>
            <ac:spMk id="9" creationId="{A7A942D4-3E15-F08E-AED7-E5E06E9136A5}"/>
          </ac:spMkLst>
        </pc:spChg>
        <pc:spChg chg="mod">
          <ac:chgData name="TIWARI Shruti" userId="7aea0d63-0109-41eb-a5eb-4e0fb1c015a7" providerId="ADAL" clId="{8A6AA023-D422-4A63-A973-779FBE6A1BC2}" dt="2024-03-12T08:52:19.846" v="145" actId="20577"/>
          <ac:spMkLst>
            <pc:docMk/>
            <pc:sldMk cId="3095603114" sldId="279"/>
            <ac:spMk id="10" creationId="{5A956054-FB83-8DA3-AE96-CB698A2DAD9D}"/>
          </ac:spMkLst>
        </pc:spChg>
        <pc:spChg chg="mod">
          <ac:chgData name="TIWARI Shruti" userId="7aea0d63-0109-41eb-a5eb-4e0fb1c015a7" providerId="ADAL" clId="{8A6AA023-D422-4A63-A973-779FBE6A1BC2}" dt="2024-03-12T07:33:20.725" v="143" actId="20577"/>
          <ac:spMkLst>
            <pc:docMk/>
            <pc:sldMk cId="3095603114" sldId="279"/>
            <ac:spMk id="11" creationId="{517176B7-ED3E-4D72-3272-3862DE59DF02}"/>
          </ac:spMkLst>
        </pc:spChg>
        <pc:spChg chg="mod">
          <ac:chgData name="TIWARI Shruti" userId="7aea0d63-0109-41eb-a5eb-4e0fb1c015a7" providerId="ADAL" clId="{8A6AA023-D422-4A63-A973-779FBE6A1BC2}" dt="2024-03-11T04:12:41.537" v="78" actId="20577"/>
          <ac:spMkLst>
            <pc:docMk/>
            <pc:sldMk cId="3095603114" sldId="279"/>
            <ac:spMk id="12" creationId="{35295BE6-1DD5-BD41-0ACC-6158C52333DD}"/>
          </ac:spMkLst>
        </pc:spChg>
        <pc:spChg chg="mod">
          <ac:chgData name="TIWARI Shruti" userId="7aea0d63-0109-41eb-a5eb-4e0fb1c015a7" providerId="ADAL" clId="{8A6AA023-D422-4A63-A973-779FBE6A1BC2}" dt="2024-03-12T08:52:24.679" v="151" actId="20577"/>
          <ac:spMkLst>
            <pc:docMk/>
            <pc:sldMk cId="3095603114" sldId="279"/>
            <ac:spMk id="16" creationId="{63B00650-E508-1FE2-C7B1-97B6865EAA33}"/>
          </ac:spMkLst>
        </pc:spChg>
        <pc:spChg chg="mod">
          <ac:chgData name="TIWARI Shruti" userId="7aea0d63-0109-41eb-a5eb-4e0fb1c015a7" providerId="ADAL" clId="{8A6AA023-D422-4A63-A973-779FBE6A1BC2}" dt="2024-03-11T03:25:53.061" v="46" actId="20577"/>
          <ac:spMkLst>
            <pc:docMk/>
            <pc:sldMk cId="3095603114" sldId="279"/>
            <ac:spMk id="17" creationId="{CAD98A01-D4EB-731A-6BFA-BC52E4F5A682}"/>
          </ac:spMkLst>
        </pc:spChg>
        <pc:spChg chg="mod">
          <ac:chgData name="TIWARI Shruti" userId="7aea0d63-0109-41eb-a5eb-4e0fb1c015a7" providerId="ADAL" clId="{8A6AA023-D422-4A63-A973-779FBE6A1BC2}" dt="2024-03-11T03:25:28.011" v="39" actId="20577"/>
          <ac:spMkLst>
            <pc:docMk/>
            <pc:sldMk cId="3095603114" sldId="279"/>
            <ac:spMk id="20" creationId="{3122A891-E1D3-9220-4592-65A1A2A4272A}"/>
          </ac:spMkLst>
        </pc:spChg>
      </pc:sldChg>
    </pc:docChg>
  </pc:docChgLst>
  <pc:docChgLst>
    <pc:chgData name="TIWARI Shruti" userId="7aea0d63-0109-41eb-a5eb-4e0fb1c015a7" providerId="ADAL" clId="{E4E43157-C7D6-4ED5-B53F-21717E4C5D81}"/>
    <pc:docChg chg="modSld">
      <pc:chgData name="TIWARI Shruti" userId="7aea0d63-0109-41eb-a5eb-4e0fb1c015a7" providerId="ADAL" clId="{E4E43157-C7D6-4ED5-B53F-21717E4C5D81}" dt="2024-02-13T09:51:57.662" v="27" actId="6549"/>
      <pc:docMkLst>
        <pc:docMk/>
      </pc:docMkLst>
      <pc:sldChg chg="addSp modSp mod">
        <pc:chgData name="TIWARI Shruti" userId="7aea0d63-0109-41eb-a5eb-4e0fb1c015a7" providerId="ADAL" clId="{E4E43157-C7D6-4ED5-B53F-21717E4C5D81}" dt="2024-02-13T09:51:57.662" v="27" actId="6549"/>
        <pc:sldMkLst>
          <pc:docMk/>
          <pc:sldMk cId="3095603114" sldId="279"/>
        </pc:sldMkLst>
        <pc:spChg chg="add mod">
          <ac:chgData name="TIWARI Shruti" userId="7aea0d63-0109-41eb-a5eb-4e0fb1c015a7" providerId="ADAL" clId="{E4E43157-C7D6-4ED5-B53F-21717E4C5D81}" dt="2024-02-13T09:51:28.727" v="25" actId="14100"/>
          <ac:spMkLst>
            <pc:docMk/>
            <pc:sldMk cId="3095603114" sldId="279"/>
            <ac:spMk id="3" creationId="{C46CB9E1-74C8-8F06-4F62-841A94700A23}"/>
          </ac:spMkLst>
        </pc:spChg>
        <pc:spChg chg="mod">
          <ac:chgData name="TIWARI Shruti" userId="7aea0d63-0109-41eb-a5eb-4e0fb1c015a7" providerId="ADAL" clId="{E4E43157-C7D6-4ED5-B53F-21717E4C5D81}" dt="2024-02-13T09:51:14.621" v="22"/>
          <ac:spMkLst>
            <pc:docMk/>
            <pc:sldMk cId="3095603114" sldId="279"/>
            <ac:spMk id="5" creationId="{794D89D3-ADFD-2355-77C0-66814674E999}"/>
          </ac:spMkLst>
        </pc:spChg>
        <pc:spChg chg="mod">
          <ac:chgData name="TIWARI Shruti" userId="7aea0d63-0109-41eb-a5eb-4e0fb1c015a7" providerId="ADAL" clId="{E4E43157-C7D6-4ED5-B53F-21717E4C5D81}" dt="2024-02-13T09:51:55.217" v="26" actId="6549"/>
          <ac:spMkLst>
            <pc:docMk/>
            <pc:sldMk cId="3095603114" sldId="279"/>
            <ac:spMk id="10" creationId="{5A956054-FB83-8DA3-AE96-CB698A2DAD9D}"/>
          </ac:spMkLst>
        </pc:spChg>
        <pc:spChg chg="mod">
          <ac:chgData name="TIWARI Shruti" userId="7aea0d63-0109-41eb-a5eb-4e0fb1c015a7" providerId="ADAL" clId="{E4E43157-C7D6-4ED5-B53F-21717E4C5D81}" dt="2024-02-13T09:50:25.392" v="15" actId="20577"/>
          <ac:spMkLst>
            <pc:docMk/>
            <pc:sldMk cId="3095603114" sldId="279"/>
            <ac:spMk id="12" creationId="{35295BE6-1DD5-BD41-0ACC-6158C52333DD}"/>
          </ac:spMkLst>
        </pc:spChg>
        <pc:spChg chg="mod">
          <ac:chgData name="TIWARI Shruti" userId="7aea0d63-0109-41eb-a5eb-4e0fb1c015a7" providerId="ADAL" clId="{E4E43157-C7D6-4ED5-B53F-21717E4C5D81}" dt="2024-02-13T09:50:22.703" v="12" actId="20577"/>
          <ac:spMkLst>
            <pc:docMk/>
            <pc:sldMk cId="3095603114" sldId="279"/>
            <ac:spMk id="13" creationId="{E56FDF62-691E-1F73-1FD7-08845B1959DB}"/>
          </ac:spMkLst>
        </pc:spChg>
        <pc:spChg chg="mod">
          <ac:chgData name="TIWARI Shruti" userId="7aea0d63-0109-41eb-a5eb-4e0fb1c015a7" providerId="ADAL" clId="{E4E43157-C7D6-4ED5-B53F-21717E4C5D81}" dt="2024-02-13T09:50:34.602" v="21" actId="20577"/>
          <ac:spMkLst>
            <pc:docMk/>
            <pc:sldMk cId="3095603114" sldId="279"/>
            <ac:spMk id="14" creationId="{A673A2B1-41CD-9DF4-46B3-DB6822940AA5}"/>
          </ac:spMkLst>
        </pc:spChg>
        <pc:spChg chg="mod">
          <ac:chgData name="TIWARI Shruti" userId="7aea0d63-0109-41eb-a5eb-4e0fb1c015a7" providerId="ADAL" clId="{E4E43157-C7D6-4ED5-B53F-21717E4C5D81}" dt="2024-02-13T09:51:57.662" v="27" actId="6549"/>
          <ac:spMkLst>
            <pc:docMk/>
            <pc:sldMk cId="3095603114" sldId="279"/>
            <ac:spMk id="16" creationId="{63B00650-E508-1FE2-C7B1-97B6865EAA33}"/>
          </ac:spMkLst>
        </pc:spChg>
        <pc:spChg chg="mod">
          <ac:chgData name="TIWARI Shruti" userId="7aea0d63-0109-41eb-a5eb-4e0fb1c015a7" providerId="ADAL" clId="{E4E43157-C7D6-4ED5-B53F-21717E4C5D81}" dt="2024-02-13T09:50:11.250" v="2" actId="20577"/>
          <ac:spMkLst>
            <pc:docMk/>
            <pc:sldMk cId="3095603114" sldId="279"/>
            <ac:spMk id="17" creationId="{CAD98A01-D4EB-731A-6BFA-BC52E4F5A682}"/>
          </ac:spMkLst>
        </pc:spChg>
        <pc:spChg chg="mod">
          <ac:chgData name="TIWARI Shruti" userId="7aea0d63-0109-41eb-a5eb-4e0fb1c015a7" providerId="ADAL" clId="{E4E43157-C7D6-4ED5-B53F-21717E4C5D81}" dt="2024-02-13T09:50:19.086" v="8" actId="20577"/>
          <ac:spMkLst>
            <pc:docMk/>
            <pc:sldMk cId="3095603114" sldId="279"/>
            <ac:spMk id="18" creationId="{CD43B548-A7FC-2B88-A25A-E956F47CD033}"/>
          </ac:spMkLst>
        </pc:spChg>
        <pc:spChg chg="mod">
          <ac:chgData name="TIWARI Shruti" userId="7aea0d63-0109-41eb-a5eb-4e0fb1c015a7" providerId="ADAL" clId="{E4E43157-C7D6-4ED5-B53F-21717E4C5D81}" dt="2024-02-13T09:50:31.782" v="17" actId="20577"/>
          <ac:spMkLst>
            <pc:docMk/>
            <pc:sldMk cId="3095603114" sldId="279"/>
            <ac:spMk id="19" creationId="{D3FC5D73-E7F9-D0BC-EA1B-13BDF0831BBD}"/>
          </ac:spMkLst>
        </pc:spChg>
      </pc:sldChg>
    </pc:docChg>
  </pc:docChgLst>
  <pc:docChgLst>
    <pc:chgData name="TIWARI Shruti" userId="7aea0d63-0109-41eb-a5eb-4e0fb1c015a7" providerId="ADAL" clId="{1F7FD504-FCC2-4A98-A145-5C0CC3B983B2}"/>
    <pc:docChg chg="custSel modSld">
      <pc:chgData name="TIWARI Shruti" userId="7aea0d63-0109-41eb-a5eb-4e0fb1c015a7" providerId="ADAL" clId="{1F7FD504-FCC2-4A98-A145-5C0CC3B983B2}" dt="2024-04-15T04:31:32.382" v="94" actId="20577"/>
      <pc:docMkLst>
        <pc:docMk/>
      </pc:docMkLst>
      <pc:sldChg chg="modSp mod">
        <pc:chgData name="TIWARI Shruti" userId="7aea0d63-0109-41eb-a5eb-4e0fb1c015a7" providerId="ADAL" clId="{1F7FD504-FCC2-4A98-A145-5C0CC3B983B2}" dt="2024-04-15T04:31:32.382" v="94" actId="20577"/>
        <pc:sldMkLst>
          <pc:docMk/>
          <pc:sldMk cId="3095603114" sldId="279"/>
        </pc:sldMkLst>
        <pc:spChg chg="mod">
          <ac:chgData name="TIWARI Shruti" userId="7aea0d63-0109-41eb-a5eb-4e0fb1c015a7" providerId="ADAL" clId="{1F7FD504-FCC2-4A98-A145-5C0CC3B983B2}" dt="2024-04-15T03:57:39.159" v="90" actId="20577"/>
          <ac:spMkLst>
            <pc:docMk/>
            <pc:sldMk cId="3095603114" sldId="279"/>
            <ac:spMk id="2" creationId="{FDE76423-B28D-C1D1-4AA9-F97AF052AA7A}"/>
          </ac:spMkLst>
        </pc:spChg>
        <pc:spChg chg="mod">
          <ac:chgData name="TIWARI Shruti" userId="7aea0d63-0109-41eb-a5eb-4e0fb1c015a7" providerId="ADAL" clId="{1F7FD504-FCC2-4A98-A145-5C0CC3B983B2}" dt="2024-04-12T06:58:51.056" v="72" actId="20577"/>
          <ac:spMkLst>
            <pc:docMk/>
            <pc:sldMk cId="3095603114" sldId="279"/>
            <ac:spMk id="5" creationId="{794D89D3-ADFD-2355-77C0-66814674E999}"/>
          </ac:spMkLst>
        </pc:spChg>
        <pc:spChg chg="mod">
          <ac:chgData name="TIWARI Shruti" userId="7aea0d63-0109-41eb-a5eb-4e0fb1c015a7" providerId="ADAL" clId="{1F7FD504-FCC2-4A98-A145-5C0CC3B983B2}" dt="2024-04-15T04:31:28.963" v="92" actId="20577"/>
          <ac:spMkLst>
            <pc:docMk/>
            <pc:sldMk cId="3095603114" sldId="279"/>
            <ac:spMk id="9" creationId="{A7A942D4-3E15-F08E-AED7-E5E06E9136A5}"/>
          </ac:spMkLst>
        </pc:spChg>
        <pc:spChg chg="mod">
          <ac:chgData name="TIWARI Shruti" userId="7aea0d63-0109-41eb-a5eb-4e0fb1c015a7" providerId="ADAL" clId="{1F7FD504-FCC2-4A98-A145-5C0CC3B983B2}" dt="2024-04-12T09:50:39.510" v="85" actId="20577"/>
          <ac:spMkLst>
            <pc:docMk/>
            <pc:sldMk cId="3095603114" sldId="279"/>
            <ac:spMk id="10" creationId="{5A956054-FB83-8DA3-AE96-CB698A2DAD9D}"/>
          </ac:spMkLst>
        </pc:spChg>
        <pc:spChg chg="mod">
          <ac:chgData name="TIWARI Shruti" userId="7aea0d63-0109-41eb-a5eb-4e0fb1c015a7" providerId="ADAL" clId="{1F7FD504-FCC2-4A98-A145-5C0CC3B983B2}" dt="2024-04-12T09:50:34.920" v="79" actId="20577"/>
          <ac:spMkLst>
            <pc:docMk/>
            <pc:sldMk cId="3095603114" sldId="279"/>
            <ac:spMk id="11" creationId="{517176B7-ED3E-4D72-3272-3862DE59DF02}"/>
          </ac:spMkLst>
        </pc:spChg>
        <pc:spChg chg="mod">
          <ac:chgData name="TIWARI Shruti" userId="7aea0d63-0109-41eb-a5eb-4e0fb1c015a7" providerId="ADAL" clId="{1F7FD504-FCC2-4A98-A145-5C0CC3B983B2}" dt="2024-04-12T06:58:13.929" v="11" actId="20577"/>
          <ac:spMkLst>
            <pc:docMk/>
            <pc:sldMk cId="3095603114" sldId="279"/>
            <ac:spMk id="12" creationId="{35295BE6-1DD5-BD41-0ACC-6158C52333DD}"/>
          </ac:spMkLst>
        </pc:spChg>
        <pc:spChg chg="mod">
          <ac:chgData name="TIWARI Shruti" userId="7aea0d63-0109-41eb-a5eb-4e0fb1c015a7" providerId="ADAL" clId="{1F7FD504-FCC2-4A98-A145-5C0CC3B983B2}" dt="2024-04-12T06:58:17.007" v="13" actId="20577"/>
          <ac:spMkLst>
            <pc:docMk/>
            <pc:sldMk cId="3095603114" sldId="279"/>
            <ac:spMk id="13" creationId="{E56FDF62-691E-1F73-1FD7-08845B1959DB}"/>
          </ac:spMkLst>
        </pc:spChg>
        <pc:spChg chg="mod">
          <ac:chgData name="TIWARI Shruti" userId="7aea0d63-0109-41eb-a5eb-4e0fb1c015a7" providerId="ADAL" clId="{1F7FD504-FCC2-4A98-A145-5C0CC3B983B2}" dt="2024-04-15T04:31:32.382" v="94" actId="20577"/>
          <ac:spMkLst>
            <pc:docMk/>
            <pc:sldMk cId="3095603114" sldId="279"/>
            <ac:spMk id="16" creationId="{63B00650-E508-1FE2-C7B1-97B6865EAA33}"/>
          </ac:spMkLst>
        </pc:spChg>
        <pc:spChg chg="mod">
          <ac:chgData name="TIWARI Shruti" userId="7aea0d63-0109-41eb-a5eb-4e0fb1c015a7" providerId="ADAL" clId="{1F7FD504-FCC2-4A98-A145-5C0CC3B983B2}" dt="2024-04-12T06:57:47.218" v="7" actId="20577"/>
          <ac:spMkLst>
            <pc:docMk/>
            <pc:sldMk cId="3095603114" sldId="279"/>
            <ac:spMk id="17" creationId="{CAD98A01-D4EB-731A-6BFA-BC52E4F5A682}"/>
          </ac:spMkLst>
        </pc:spChg>
        <pc:spChg chg="mod">
          <ac:chgData name="TIWARI Shruti" userId="7aea0d63-0109-41eb-a5eb-4e0fb1c015a7" providerId="ADAL" clId="{1F7FD504-FCC2-4A98-A145-5C0CC3B983B2}" dt="2024-04-12T06:57:51.591" v="9" actId="20577"/>
          <ac:spMkLst>
            <pc:docMk/>
            <pc:sldMk cId="3095603114" sldId="279"/>
            <ac:spMk id="18" creationId="{CD43B548-A7FC-2B88-A25A-E956F47CD03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F18F83-9811-A045-754B-D76DEB44BB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13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9B3BDB-6BA2-B8F2-3E08-18C6ADEFF6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8E8C8-1E06-4D13-9FB4-F33C2355E951}" type="datetimeFigureOut">
              <a:rPr lang="en-GB" sz="1300" smtClean="0"/>
              <a:t>15/04/2024</a:t>
            </a:fld>
            <a:endParaRPr lang="en-GB" sz="13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3CAEC1-0067-4992-D570-10CADEC0BC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13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827EE1-17FC-1114-B49F-8584875B63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49CDE-D288-4F50-B747-EBB2A1106771}" type="slidenum">
              <a:rPr lang="en-GB" sz="1300" smtClean="0"/>
              <a:t>‹#›</a:t>
            </a:fld>
            <a:endParaRPr lang="en-GB" sz="1300"/>
          </a:p>
        </p:txBody>
      </p:sp>
    </p:spTree>
    <p:extLst>
      <p:ext uri="{BB962C8B-B14F-4D97-AF65-F5344CB8AC3E}">
        <p14:creationId xmlns:p14="http://schemas.microsoft.com/office/powerpoint/2010/main" val="345868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00"/>
            </a:lvl1pPr>
          </a:lstStyle>
          <a:p>
            <a:fld id="{CBAB4266-A1E4-42ED-A22F-48EC52619F7B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1910" y="561479"/>
            <a:ext cx="6474180" cy="364172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638" y="4321672"/>
            <a:ext cx="6492724" cy="42608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00"/>
            </a:lvl1pPr>
          </a:lstStyle>
          <a:p>
            <a:fld id="{8570E131-DBB5-406C-932E-F46DF52B90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676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1800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3600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5400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7200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088" y="561975"/>
            <a:ext cx="6473825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0E131-DBB5-406C-932E-F46DF52B90D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81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0F860-2588-3E35-2A77-EE77CBE426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764" y="307975"/>
            <a:ext cx="8429624" cy="3124200"/>
          </a:xfrm>
        </p:spPr>
        <p:txBody>
          <a:bodyPr anchor="t" anchorCtr="0"/>
          <a:lstStyle>
            <a:lvl1pPr algn="l">
              <a:lnSpc>
                <a:spcPct val="86000"/>
              </a:lnSpc>
              <a:defRPr sz="7000" b="0" spc="-18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5F7DEBDE-80C5-7B77-B246-60D2F7639FC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658350" y="5885524"/>
            <a:ext cx="2147351" cy="252000"/>
          </a:xfrm>
        </p:spPr>
        <p:txBody>
          <a:bodyPr/>
          <a:lstStyle>
            <a:lvl1pPr>
              <a:defRPr sz="1400" spc="-20" baseline="0">
                <a:latin typeface="+mn-lt"/>
              </a:defRPr>
            </a:lvl1pPr>
          </a:lstStyle>
          <a:p>
            <a:r>
              <a:rPr lang="en-US"/>
              <a:t>November 2022</a:t>
            </a:r>
            <a:endParaRPr lang="en-GB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BCCCAD9-9977-D3B4-F6BE-FF3CC7081D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763" y="5708650"/>
            <a:ext cx="2215800" cy="75932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F0A9B91-301A-746C-B942-BDF6B4EC9450}"/>
              </a:ext>
            </a:extLst>
          </p:cNvPr>
          <p:cNvCxnSpPr>
            <a:cxnSpLocks/>
          </p:cNvCxnSpPr>
          <p:nvPr userDrawn="1"/>
        </p:nvCxnSpPr>
        <p:spPr>
          <a:xfrm>
            <a:off x="9468644" y="385763"/>
            <a:ext cx="0" cy="60869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213FA65-CE19-FAA1-082E-8B30946F1E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58350" y="4943694"/>
            <a:ext cx="2147888" cy="9288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400" spc="-20" baseline="0">
                <a:solidFill>
                  <a:schemeClr val="tx1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/>
              <a:t>Presentation to [Name]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0AA942-7BEC-239F-53CF-391491F48F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58350" y="6258338"/>
            <a:ext cx="2147888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400" spc="-20" baseline="0"/>
            </a:lvl1pPr>
          </a:lstStyle>
          <a:p>
            <a:pPr lvl="0"/>
            <a:r>
              <a:rPr lang="en-US" dirty="0"/>
              <a:t>Confidentiality: Restricted</a:t>
            </a:r>
          </a:p>
        </p:txBody>
      </p:sp>
    </p:spTree>
    <p:extLst>
      <p:ext uri="{BB962C8B-B14F-4D97-AF65-F5344CB8AC3E}">
        <p14:creationId xmlns:p14="http://schemas.microsoft.com/office/powerpoint/2010/main" val="184403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253D75-D37B-26DE-1E24-3909A732E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0100" y="334800"/>
            <a:ext cx="8891588" cy="8113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 spc="-20" baseline="0">
                <a:solidFill>
                  <a:schemeClr val="tx1"/>
                </a:solidFill>
              </a:defRPr>
            </a:lvl2pPr>
            <a:lvl3pPr marL="504000" indent="0">
              <a:buNone/>
              <a:defRPr>
                <a:solidFill>
                  <a:srgbClr val="FF0000"/>
                </a:solidFill>
              </a:defRPr>
            </a:lvl3pPr>
            <a:lvl4pPr marL="648000" indent="0">
              <a:buNone/>
              <a:defRPr>
                <a:solidFill>
                  <a:srgbClr val="FF0000"/>
                </a:solidFill>
              </a:defRPr>
            </a:lvl4pPr>
            <a:lvl5pPr marL="792000" indent="0"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12BDEA3-88A9-630F-7AED-DC9B8F8B8A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0100" y="1868988"/>
            <a:ext cx="4678363" cy="460166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300" spc="-20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1200"/>
              </a:spcBef>
              <a:defRPr sz="1300" spc="-20" baseline="0">
                <a:solidFill>
                  <a:schemeClr val="tx1"/>
                </a:solidFill>
              </a:defRPr>
            </a:lvl2pPr>
            <a:lvl3pPr marL="324000" indent="-144000">
              <a:spcBef>
                <a:spcPts val="1000"/>
              </a:spcBef>
              <a:defRPr sz="1100">
                <a:solidFill>
                  <a:schemeClr val="tx1"/>
                </a:solidFill>
              </a:defRPr>
            </a:lvl3pPr>
            <a:lvl4pPr marL="432000" indent="-108000">
              <a:spcBef>
                <a:spcPts val="800"/>
              </a:spcBef>
              <a:defRPr sz="900">
                <a:solidFill>
                  <a:schemeClr val="tx1"/>
                </a:solidFill>
              </a:defRPr>
            </a:lvl4pPr>
            <a:lvl5pPr marL="540000" indent="-108000">
              <a:spcBef>
                <a:spcPts val="800"/>
              </a:spcBef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5E065CB7-129B-EDC3-A831-00E8925B42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463" y="1868988"/>
            <a:ext cx="4678363" cy="460166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300" spc="-20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1200"/>
              </a:spcBef>
              <a:defRPr sz="1300" spc="-20" baseline="0">
                <a:solidFill>
                  <a:schemeClr val="tx1"/>
                </a:solidFill>
              </a:defRPr>
            </a:lvl2pPr>
            <a:lvl3pPr marL="324000" indent="-144000">
              <a:spcBef>
                <a:spcPts val="1000"/>
              </a:spcBef>
              <a:defRPr sz="1100" spc="-20" baseline="0">
                <a:solidFill>
                  <a:schemeClr val="tx1"/>
                </a:solidFill>
              </a:defRPr>
            </a:lvl3pPr>
            <a:lvl4pPr marL="432000" indent="-108000">
              <a:spcBef>
                <a:spcPts val="800"/>
              </a:spcBef>
              <a:defRPr sz="900">
                <a:solidFill>
                  <a:schemeClr val="tx1"/>
                </a:solidFill>
              </a:defRPr>
            </a:lvl4pPr>
            <a:lvl5pPr marL="540000" indent="-108000">
              <a:spcBef>
                <a:spcPts val="800"/>
              </a:spcBef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D511FE-2C99-A3E9-5036-CEEA9FF8E57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F5B198-DA8D-0247-3339-D43A6BB7BDC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BC120B-7FC8-EBF7-A46F-30955FA759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407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253D75-D37B-26DE-1E24-3909A732E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0100" y="334800"/>
            <a:ext cx="8891588" cy="8113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 spc="-20" baseline="0">
                <a:solidFill>
                  <a:schemeClr val="tx1"/>
                </a:solidFill>
              </a:defRPr>
            </a:lvl2pPr>
            <a:lvl3pPr marL="504000" indent="0">
              <a:buNone/>
              <a:defRPr>
                <a:solidFill>
                  <a:srgbClr val="FF0000"/>
                </a:solidFill>
              </a:defRPr>
            </a:lvl3pPr>
            <a:lvl4pPr marL="648000" indent="0">
              <a:buNone/>
              <a:defRPr>
                <a:solidFill>
                  <a:srgbClr val="FF0000"/>
                </a:solidFill>
              </a:defRPr>
            </a:lvl4pPr>
            <a:lvl5pPr marL="792000" indent="0"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12BDEA3-88A9-630F-7AED-DC9B8F8B8A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0101" y="1868988"/>
            <a:ext cx="2992438" cy="460166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300" spc="-20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1200"/>
              </a:spcBef>
              <a:defRPr sz="1300" spc="-20" baseline="0">
                <a:solidFill>
                  <a:schemeClr val="tx1"/>
                </a:solidFill>
              </a:defRPr>
            </a:lvl2pPr>
            <a:lvl3pPr marL="324000" indent="-144000">
              <a:spcBef>
                <a:spcPts val="1000"/>
              </a:spcBef>
              <a:defRPr sz="1100">
                <a:solidFill>
                  <a:schemeClr val="tx1"/>
                </a:solidFill>
              </a:defRPr>
            </a:lvl3pPr>
            <a:lvl4pPr marL="432000" indent="-108000">
              <a:spcBef>
                <a:spcPts val="800"/>
              </a:spcBef>
              <a:defRPr sz="900">
                <a:solidFill>
                  <a:schemeClr val="tx1"/>
                </a:solidFill>
              </a:defRPr>
            </a:lvl4pPr>
            <a:lvl5pPr marL="540000" indent="-108000">
              <a:spcBef>
                <a:spcPts val="800"/>
              </a:spcBef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34942F8-3EF7-73CD-A922-D58F58BE88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40362" y="1868988"/>
            <a:ext cx="2992438" cy="460166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300" spc="-20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1200"/>
              </a:spcBef>
              <a:defRPr sz="1300" spc="-20" baseline="0">
                <a:solidFill>
                  <a:schemeClr val="tx1"/>
                </a:solidFill>
              </a:defRPr>
            </a:lvl2pPr>
            <a:lvl3pPr marL="324000" indent="-144000">
              <a:spcBef>
                <a:spcPts val="1000"/>
              </a:spcBef>
              <a:defRPr sz="1100">
                <a:solidFill>
                  <a:schemeClr val="tx1"/>
                </a:solidFill>
              </a:defRPr>
            </a:lvl3pPr>
            <a:lvl4pPr marL="432000" indent="-108000">
              <a:spcBef>
                <a:spcPts val="800"/>
              </a:spcBef>
              <a:defRPr sz="900">
                <a:solidFill>
                  <a:schemeClr val="tx1"/>
                </a:solidFill>
              </a:defRPr>
            </a:lvl4pPr>
            <a:lvl5pPr marL="540000" indent="-108000">
              <a:spcBef>
                <a:spcPts val="800"/>
              </a:spcBef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5EB41658-7BFA-2D0F-EAD0-687DDC90EB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10623" y="1868988"/>
            <a:ext cx="2992438" cy="460166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300" spc="-20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1200"/>
              </a:spcBef>
              <a:defRPr sz="1300" spc="-20" baseline="0">
                <a:solidFill>
                  <a:schemeClr val="tx1"/>
                </a:solidFill>
              </a:defRPr>
            </a:lvl2pPr>
            <a:lvl3pPr marL="324000" indent="-144000">
              <a:spcBef>
                <a:spcPts val="1000"/>
              </a:spcBef>
              <a:defRPr sz="1100">
                <a:solidFill>
                  <a:schemeClr val="tx1"/>
                </a:solidFill>
              </a:defRPr>
            </a:lvl3pPr>
            <a:lvl4pPr marL="432000" indent="-108000">
              <a:spcBef>
                <a:spcPts val="800"/>
              </a:spcBef>
              <a:defRPr sz="900">
                <a:solidFill>
                  <a:schemeClr val="tx1"/>
                </a:solidFill>
              </a:defRPr>
            </a:lvl4pPr>
            <a:lvl5pPr marL="540000" indent="-108000">
              <a:spcBef>
                <a:spcPts val="800"/>
              </a:spcBef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E87D07-8617-0E31-0A91-39338ED9674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B896A9-8084-769B-CD42-EB77E47B0AE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27673-8F8E-3796-25F9-C8BEA37D0B7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552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253D75-D37B-26DE-1E24-3909A732E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0100" y="334800"/>
            <a:ext cx="8891588" cy="8113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 spc="-20" baseline="0">
                <a:solidFill>
                  <a:schemeClr val="tx1"/>
                </a:solidFill>
              </a:defRPr>
            </a:lvl2pPr>
            <a:lvl3pPr marL="504000" indent="0">
              <a:buNone/>
              <a:defRPr>
                <a:solidFill>
                  <a:srgbClr val="FF0000"/>
                </a:solidFill>
              </a:defRPr>
            </a:lvl3pPr>
            <a:lvl4pPr marL="648000" indent="0">
              <a:buNone/>
              <a:defRPr>
                <a:solidFill>
                  <a:srgbClr val="FF0000"/>
                </a:solidFill>
              </a:defRPr>
            </a:lvl4pPr>
            <a:lvl5pPr marL="792000" indent="0"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12BDEA3-88A9-630F-7AED-DC9B8F8B8A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0101" y="1868988"/>
            <a:ext cx="2154237" cy="460166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300" spc="-20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1200"/>
              </a:spcBef>
              <a:defRPr sz="1300" spc="-20" baseline="0">
                <a:solidFill>
                  <a:schemeClr val="tx1"/>
                </a:solidFill>
              </a:defRPr>
            </a:lvl2pPr>
            <a:lvl3pPr marL="324000" indent="-144000">
              <a:spcBef>
                <a:spcPts val="1000"/>
              </a:spcBef>
              <a:defRPr sz="1100">
                <a:solidFill>
                  <a:schemeClr val="tx1"/>
                </a:solidFill>
              </a:defRPr>
            </a:lvl3pPr>
            <a:lvl4pPr marL="432000" indent="-108000">
              <a:spcBef>
                <a:spcPts val="800"/>
              </a:spcBef>
              <a:defRPr sz="900">
                <a:solidFill>
                  <a:schemeClr val="tx1"/>
                </a:solidFill>
              </a:defRPr>
            </a:lvl4pPr>
            <a:lvl5pPr marL="540000" indent="-108000">
              <a:spcBef>
                <a:spcPts val="800"/>
              </a:spcBef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02E17317-8CB0-94C4-170F-F18397F466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97268" y="1868988"/>
            <a:ext cx="2154237" cy="460166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300" spc="-20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1200"/>
              </a:spcBef>
              <a:defRPr sz="1300" spc="-20" baseline="0">
                <a:solidFill>
                  <a:schemeClr val="tx1"/>
                </a:solidFill>
              </a:defRPr>
            </a:lvl2pPr>
            <a:lvl3pPr marL="324000" indent="-144000">
              <a:spcBef>
                <a:spcPts val="1000"/>
              </a:spcBef>
              <a:defRPr sz="1100">
                <a:solidFill>
                  <a:schemeClr val="tx1"/>
                </a:solidFill>
              </a:defRPr>
            </a:lvl3pPr>
            <a:lvl4pPr marL="432000" indent="-108000">
              <a:spcBef>
                <a:spcPts val="800"/>
              </a:spcBef>
              <a:defRPr sz="900">
                <a:solidFill>
                  <a:schemeClr val="tx1"/>
                </a:solidFill>
              </a:defRPr>
            </a:lvl4pPr>
            <a:lvl5pPr marL="540000" indent="-108000">
              <a:spcBef>
                <a:spcPts val="800"/>
              </a:spcBef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93293A44-CC9F-799F-5F6F-1EF738390C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24435" y="1868988"/>
            <a:ext cx="2154237" cy="460166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300" spc="-20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1200"/>
              </a:spcBef>
              <a:defRPr sz="1300" spc="-20" baseline="0">
                <a:solidFill>
                  <a:schemeClr val="tx1"/>
                </a:solidFill>
              </a:defRPr>
            </a:lvl2pPr>
            <a:lvl3pPr marL="324000" indent="-144000">
              <a:spcBef>
                <a:spcPts val="1000"/>
              </a:spcBef>
              <a:defRPr sz="1100">
                <a:solidFill>
                  <a:schemeClr val="tx1"/>
                </a:solidFill>
              </a:defRPr>
            </a:lvl3pPr>
            <a:lvl4pPr marL="432000" indent="-108000">
              <a:spcBef>
                <a:spcPts val="800"/>
              </a:spcBef>
              <a:defRPr sz="900">
                <a:solidFill>
                  <a:schemeClr val="tx1"/>
                </a:solidFill>
              </a:defRPr>
            </a:lvl4pPr>
            <a:lvl5pPr marL="540000" indent="-108000">
              <a:spcBef>
                <a:spcPts val="800"/>
              </a:spcBef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A12C21D1-A680-4C05-1A3A-0A5A04274B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651602" y="1868988"/>
            <a:ext cx="2154237" cy="460166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300" spc="-20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1200"/>
              </a:spcBef>
              <a:defRPr sz="1300" spc="-20" baseline="0">
                <a:solidFill>
                  <a:schemeClr val="tx1"/>
                </a:solidFill>
              </a:defRPr>
            </a:lvl2pPr>
            <a:lvl3pPr marL="324000" indent="-144000">
              <a:spcBef>
                <a:spcPts val="1000"/>
              </a:spcBef>
              <a:defRPr sz="1100">
                <a:solidFill>
                  <a:schemeClr val="tx1"/>
                </a:solidFill>
              </a:defRPr>
            </a:lvl3pPr>
            <a:lvl4pPr marL="432000" indent="-108000">
              <a:spcBef>
                <a:spcPts val="800"/>
              </a:spcBef>
              <a:defRPr sz="900">
                <a:solidFill>
                  <a:schemeClr val="tx1"/>
                </a:solidFill>
              </a:defRPr>
            </a:lvl4pPr>
            <a:lvl5pPr marL="540000" indent="-108000">
              <a:spcBef>
                <a:spcPts val="800"/>
              </a:spcBef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730D7D-B2A4-280F-9488-6FEC15890ED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35D780-AD19-F013-6723-80F32043A3A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87680F-A47F-B10C-EBAC-A4261A334FC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140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Right and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253D75-D37B-26DE-1E24-3909A732E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0100" y="334800"/>
            <a:ext cx="8891588" cy="8113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 spc="-20" baseline="0">
                <a:solidFill>
                  <a:schemeClr val="tx1"/>
                </a:solidFill>
              </a:defRPr>
            </a:lvl2pPr>
            <a:lvl3pPr marL="504000" indent="0">
              <a:buNone/>
              <a:defRPr>
                <a:solidFill>
                  <a:srgbClr val="FF0000"/>
                </a:solidFill>
              </a:defRPr>
            </a:lvl3pPr>
            <a:lvl4pPr marL="648000" indent="0">
              <a:buNone/>
              <a:defRPr>
                <a:solidFill>
                  <a:srgbClr val="FF0000"/>
                </a:solidFill>
              </a:defRPr>
            </a:lvl4pPr>
            <a:lvl5pPr marL="792000" indent="0"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5E065CB7-129B-EDC3-A831-00E8925B42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463" y="1857082"/>
            <a:ext cx="4678363" cy="461356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800" spc="-20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1400"/>
              </a:spcBef>
              <a:defRPr sz="1800" spc="-20" baseline="0">
                <a:solidFill>
                  <a:schemeClr val="tx1"/>
                </a:solidFill>
              </a:defRPr>
            </a:lvl2pPr>
            <a:lvl3pPr marL="0" indent="0">
              <a:spcBef>
                <a:spcPts val="1200"/>
              </a:spcBef>
              <a:buNone/>
              <a:defRPr sz="1300" spc="-20" baseline="0">
                <a:solidFill>
                  <a:schemeClr val="tx1"/>
                </a:solidFill>
              </a:defRPr>
            </a:lvl3pPr>
            <a:lvl4pPr marL="180000" indent="-180000">
              <a:spcBef>
                <a:spcPts val="1200"/>
              </a:spcBef>
              <a:defRPr sz="1300">
                <a:solidFill>
                  <a:schemeClr val="tx1"/>
                </a:solidFill>
              </a:defRPr>
            </a:lvl4pPr>
            <a:lvl5pPr marL="324000" indent="-144000">
              <a:spcBef>
                <a:spcPts val="1000"/>
              </a:spcBef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8B7F99-C3B5-1292-090A-2607CEAACD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070100" y="1905000"/>
            <a:ext cx="4678363" cy="4565650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0B506C-38CD-9CC1-BC48-5C7B320293E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0328489-1DE4-811B-DB8A-477E908EF8C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9698419-77AB-8E2C-5AC2-8C8C3D839D4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915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Lef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253D75-D37B-26DE-1E24-3909A732E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0100" y="334800"/>
            <a:ext cx="8891588" cy="8113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 spc="-20" baseline="0">
                <a:solidFill>
                  <a:schemeClr val="tx1"/>
                </a:solidFill>
              </a:defRPr>
            </a:lvl2pPr>
            <a:lvl3pPr marL="504000" indent="0">
              <a:buNone/>
              <a:defRPr>
                <a:solidFill>
                  <a:srgbClr val="FF0000"/>
                </a:solidFill>
              </a:defRPr>
            </a:lvl3pPr>
            <a:lvl4pPr marL="648000" indent="0">
              <a:buNone/>
              <a:defRPr>
                <a:solidFill>
                  <a:srgbClr val="FF0000"/>
                </a:solidFill>
              </a:defRPr>
            </a:lvl4pPr>
            <a:lvl5pPr marL="792000" indent="0"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5E065CB7-129B-EDC3-A831-00E8925B42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0100" y="1857082"/>
            <a:ext cx="4678363" cy="461356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800" spc="-20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1400"/>
              </a:spcBef>
              <a:defRPr sz="1800" spc="-20" baseline="0">
                <a:solidFill>
                  <a:schemeClr val="tx1"/>
                </a:solidFill>
              </a:defRPr>
            </a:lvl2pPr>
            <a:lvl3pPr marL="0" indent="0">
              <a:spcBef>
                <a:spcPts val="1200"/>
              </a:spcBef>
              <a:buNone/>
              <a:defRPr sz="1300" spc="-20" baseline="0">
                <a:solidFill>
                  <a:schemeClr val="tx1"/>
                </a:solidFill>
              </a:defRPr>
            </a:lvl3pPr>
            <a:lvl4pPr marL="180000" indent="-180000">
              <a:spcBef>
                <a:spcPts val="1200"/>
              </a:spcBef>
              <a:defRPr sz="1300">
                <a:solidFill>
                  <a:schemeClr val="tx1"/>
                </a:solidFill>
              </a:defRPr>
            </a:lvl4pPr>
            <a:lvl5pPr marL="324000" indent="-144000">
              <a:spcBef>
                <a:spcPts val="1000"/>
              </a:spcBef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91AEF97-D25C-60F3-606D-7EF0BA0A52A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29463" y="1905000"/>
            <a:ext cx="4678363" cy="4565650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40DE3-46A4-830F-E833-6FFDB1982BB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EC194F-BE9B-6FA6-BAF5-4F605255C60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6DD61-FE3A-C9EB-F92A-33017AA6448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815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Left and Full Height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253D75-D37B-26DE-1E24-3909A732E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0100" y="334800"/>
            <a:ext cx="4678363" cy="8113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 spc="-20" baseline="0">
                <a:solidFill>
                  <a:schemeClr val="tx1"/>
                </a:solidFill>
              </a:defRPr>
            </a:lvl2pPr>
            <a:lvl3pPr marL="504000" indent="0">
              <a:buNone/>
              <a:defRPr>
                <a:solidFill>
                  <a:srgbClr val="FF0000"/>
                </a:solidFill>
              </a:defRPr>
            </a:lvl3pPr>
            <a:lvl4pPr marL="648000" indent="0">
              <a:buNone/>
              <a:defRPr>
                <a:solidFill>
                  <a:srgbClr val="FF0000"/>
                </a:solidFill>
              </a:defRPr>
            </a:lvl4pPr>
            <a:lvl5pPr marL="792000" indent="0"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5E065CB7-129B-EDC3-A831-00E8925B42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0100" y="1857082"/>
            <a:ext cx="4678363" cy="461356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800" spc="-20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1400"/>
              </a:spcBef>
              <a:defRPr sz="1800" spc="-20" baseline="0">
                <a:solidFill>
                  <a:schemeClr val="tx1"/>
                </a:solidFill>
              </a:defRPr>
            </a:lvl2pPr>
            <a:lvl3pPr marL="0" indent="0">
              <a:spcBef>
                <a:spcPts val="1200"/>
              </a:spcBef>
              <a:buNone/>
              <a:defRPr sz="1300" spc="-20" baseline="0">
                <a:solidFill>
                  <a:schemeClr val="tx1"/>
                </a:solidFill>
              </a:defRPr>
            </a:lvl3pPr>
            <a:lvl4pPr marL="180000" indent="-180000">
              <a:spcBef>
                <a:spcPts val="1200"/>
              </a:spcBef>
              <a:defRPr sz="1300">
                <a:solidFill>
                  <a:schemeClr val="tx1"/>
                </a:solidFill>
              </a:defRPr>
            </a:lvl4pPr>
            <a:lvl5pPr marL="324000" indent="-144000">
              <a:spcBef>
                <a:spcPts val="1000"/>
              </a:spcBef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91AEF97-D25C-60F3-606D-7EF0BA0A52A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29463" y="385763"/>
            <a:ext cx="4678363" cy="6084887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40DE3-46A4-830F-E833-6FFDB1982BB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EC194F-BE9B-6FA6-BAF5-4F605255C60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6DD61-FE3A-C9EB-F92A-33017AA6448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017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253D75-D37B-26DE-1E24-3909A732E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0100" y="334799"/>
            <a:ext cx="9734550" cy="81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 spc="-20" baseline="0">
                <a:solidFill>
                  <a:schemeClr val="tx1"/>
                </a:solidFill>
              </a:defRPr>
            </a:lvl2pPr>
            <a:lvl3pPr marL="504000" indent="0">
              <a:buNone/>
              <a:defRPr>
                <a:solidFill>
                  <a:srgbClr val="FF0000"/>
                </a:solidFill>
              </a:defRPr>
            </a:lvl3pPr>
            <a:lvl4pPr marL="648000" indent="0">
              <a:buNone/>
              <a:defRPr>
                <a:solidFill>
                  <a:srgbClr val="FF0000"/>
                </a:solidFill>
              </a:defRPr>
            </a:lvl4pPr>
            <a:lvl5pPr marL="792000" indent="0"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91AEF97-D25C-60F3-606D-7EF0BA0A52A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69951" y="1146175"/>
            <a:ext cx="9737876" cy="5324475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40DE3-46A4-830F-E833-6FFDB1982BB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EC194F-BE9B-6FA6-BAF5-4F605255C60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6DD61-FE3A-C9EB-F92A-33017AA6448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218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253D75-D37B-26DE-1E24-3909A732E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0100" y="334799"/>
            <a:ext cx="9734550" cy="81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 spc="-20" baseline="0">
                <a:solidFill>
                  <a:schemeClr val="tx1"/>
                </a:solidFill>
              </a:defRPr>
            </a:lvl2pPr>
            <a:lvl3pPr marL="504000" indent="0">
              <a:buNone/>
              <a:defRPr>
                <a:solidFill>
                  <a:srgbClr val="FF0000"/>
                </a:solidFill>
              </a:defRPr>
            </a:lvl3pPr>
            <a:lvl4pPr marL="648000" indent="0">
              <a:buNone/>
              <a:defRPr>
                <a:solidFill>
                  <a:srgbClr val="FF0000"/>
                </a:solidFill>
              </a:defRPr>
            </a:lvl4pPr>
            <a:lvl5pPr marL="792000" indent="0"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40DE3-46A4-830F-E833-6FFDB1982BB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EC194F-BE9B-6FA6-BAF5-4F605255C60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6DD61-FE3A-C9EB-F92A-33017AA6448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005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 and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253D75-D37B-26DE-1E24-3909A732E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0100" y="334799"/>
            <a:ext cx="9734550" cy="81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spc="-2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 spc="-20" baseline="0">
                <a:solidFill>
                  <a:schemeClr val="bg1"/>
                </a:solidFill>
              </a:defRPr>
            </a:lvl2pPr>
            <a:lvl3pPr marL="504000" indent="0">
              <a:buNone/>
              <a:defRPr>
                <a:solidFill>
                  <a:srgbClr val="FF0000"/>
                </a:solidFill>
              </a:defRPr>
            </a:lvl3pPr>
            <a:lvl4pPr marL="648000" indent="0">
              <a:buNone/>
              <a:defRPr>
                <a:solidFill>
                  <a:srgbClr val="FF0000"/>
                </a:solidFill>
              </a:defRPr>
            </a:lvl4pPr>
            <a:lvl5pPr marL="792000" indent="0"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40DE3-46A4-830F-E833-6FFDB1982BB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EC194F-BE9B-6FA6-BAF5-4F605255C60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6DD61-FE3A-C9EB-F92A-33017AA6448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53FBCD4-F63E-8984-80DF-E20CB3ED4E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763" y="6060573"/>
            <a:ext cx="1202760" cy="41216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A9CD2E-B3D2-8FC7-A6FF-706E4813FC06}"/>
              </a:ext>
            </a:extLst>
          </p:cNvPr>
          <p:cNvCxnSpPr>
            <a:cxnSpLocks/>
          </p:cNvCxnSpPr>
          <p:nvPr userDrawn="1"/>
        </p:nvCxnSpPr>
        <p:spPr>
          <a:xfrm>
            <a:off x="1879600" y="385763"/>
            <a:ext cx="0" cy="608697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C66791-0573-6BE0-42E8-0021346897A9}"/>
              </a:ext>
            </a:extLst>
          </p:cNvPr>
          <p:cNvCxnSpPr/>
          <p:nvPr userDrawn="1"/>
        </p:nvCxnSpPr>
        <p:spPr>
          <a:xfrm>
            <a:off x="385763" y="1900237"/>
            <a:ext cx="13033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41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253D75-D37B-26DE-1E24-3909A732E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0100" y="334800"/>
            <a:ext cx="8891588" cy="8113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 spc="-20" baseline="0">
                <a:solidFill>
                  <a:schemeClr val="tx1"/>
                </a:solidFill>
              </a:defRPr>
            </a:lvl2pPr>
            <a:lvl3pPr marL="504000" indent="0">
              <a:buNone/>
              <a:defRPr>
                <a:solidFill>
                  <a:srgbClr val="FF0000"/>
                </a:solidFill>
              </a:defRPr>
            </a:lvl3pPr>
            <a:lvl4pPr marL="648000" indent="0">
              <a:buNone/>
              <a:defRPr>
                <a:solidFill>
                  <a:srgbClr val="FF0000"/>
                </a:solidFill>
              </a:defRPr>
            </a:lvl4pPr>
            <a:lvl5pPr marL="792000" indent="0"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A64C5-7DCF-C927-18B5-8CE83C04AA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57613" y="2052638"/>
            <a:ext cx="1304925" cy="1080000"/>
          </a:xfrm>
        </p:spPr>
        <p:txBody>
          <a:bodyPr/>
          <a:lstStyle>
            <a:lvl1pPr>
              <a:spcBef>
                <a:spcPts val="0"/>
              </a:spcBef>
              <a:defRPr sz="1100" b="1" spc="-20" baseline="0"/>
            </a:lvl1pPr>
            <a:lvl2pPr marL="0" indent="0">
              <a:spcBef>
                <a:spcPts val="0"/>
              </a:spcBef>
              <a:buNone/>
              <a:defRPr sz="1100" spc="-20" baseline="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5C18A1-3F58-186B-FC6C-FCA7288CD727}"/>
              </a:ext>
            </a:extLst>
          </p:cNvPr>
          <p:cNvCxnSpPr/>
          <p:nvPr userDrawn="1"/>
        </p:nvCxnSpPr>
        <p:spPr>
          <a:xfrm>
            <a:off x="2070100" y="1900800"/>
            <a:ext cx="299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6117199-C816-B84E-4DF2-F454026CC7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70100" y="2010569"/>
            <a:ext cx="1309688" cy="1309688"/>
          </a:xfrm>
          <a:prstGeom prst="ellipse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93CD6-083B-48F3-082A-866ACDD351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27875" y="2052638"/>
            <a:ext cx="1304925" cy="1080000"/>
          </a:xfrm>
        </p:spPr>
        <p:txBody>
          <a:bodyPr/>
          <a:lstStyle>
            <a:lvl1pPr>
              <a:spcBef>
                <a:spcPts val="0"/>
              </a:spcBef>
              <a:defRPr sz="1100" b="1" spc="-20" baseline="0"/>
            </a:lvl1pPr>
            <a:lvl2pPr marL="0" indent="0">
              <a:spcBef>
                <a:spcPts val="0"/>
              </a:spcBef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7CDB10-FF5D-CBAE-44F7-BBBA07F1DA35}"/>
              </a:ext>
            </a:extLst>
          </p:cNvPr>
          <p:cNvCxnSpPr/>
          <p:nvPr userDrawn="1"/>
        </p:nvCxnSpPr>
        <p:spPr>
          <a:xfrm>
            <a:off x="5440362" y="1900800"/>
            <a:ext cx="299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61ECCAA8-06BB-7B14-98E8-3B645607357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40362" y="2010569"/>
            <a:ext cx="1309688" cy="1309688"/>
          </a:xfrm>
          <a:prstGeom prst="ellipse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1DE80F1-723B-6AA6-33DA-488AECB29C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498137" y="2052638"/>
            <a:ext cx="1304925" cy="1080000"/>
          </a:xfrm>
        </p:spPr>
        <p:txBody>
          <a:bodyPr/>
          <a:lstStyle>
            <a:lvl1pPr>
              <a:spcBef>
                <a:spcPts val="0"/>
              </a:spcBef>
              <a:defRPr sz="1100" b="1" spc="-20" baseline="0"/>
            </a:lvl1pPr>
            <a:lvl2pPr marL="0" indent="0">
              <a:spcBef>
                <a:spcPts val="0"/>
              </a:spcBef>
              <a:buNone/>
              <a:defRPr sz="1100" spc="-20" baseline="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56B982-633C-A3E0-CD3C-C8FCBD90ABB4}"/>
              </a:ext>
            </a:extLst>
          </p:cNvPr>
          <p:cNvCxnSpPr/>
          <p:nvPr userDrawn="1"/>
        </p:nvCxnSpPr>
        <p:spPr>
          <a:xfrm>
            <a:off x="8810624" y="1900800"/>
            <a:ext cx="299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618373-2EC7-7B01-C9DD-8C55A35B698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10624" y="2010569"/>
            <a:ext cx="1309688" cy="1309688"/>
          </a:xfrm>
          <a:prstGeom prst="ellipse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F092E05-F1B4-C063-62A0-2EE67E0C82A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57613" y="3576076"/>
            <a:ext cx="1304925" cy="1080000"/>
          </a:xfrm>
        </p:spPr>
        <p:txBody>
          <a:bodyPr/>
          <a:lstStyle>
            <a:lvl1pPr>
              <a:spcBef>
                <a:spcPts val="0"/>
              </a:spcBef>
              <a:defRPr sz="1100" b="1" spc="-20" baseline="0"/>
            </a:lvl1pPr>
            <a:lvl2pPr marL="0" indent="0">
              <a:spcBef>
                <a:spcPts val="0"/>
              </a:spcBef>
              <a:buNone/>
              <a:defRPr sz="1100" spc="-20" baseline="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FDBAC7C-181A-844C-D40F-F98598DC3E63}"/>
              </a:ext>
            </a:extLst>
          </p:cNvPr>
          <p:cNvCxnSpPr/>
          <p:nvPr userDrawn="1"/>
        </p:nvCxnSpPr>
        <p:spPr>
          <a:xfrm>
            <a:off x="2070100" y="3424238"/>
            <a:ext cx="299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1239B048-471E-DD24-B378-A6F36FB6B7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070100" y="3534007"/>
            <a:ext cx="1309688" cy="1309688"/>
          </a:xfrm>
          <a:prstGeom prst="ellipse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1C7174F-ED8E-8D7E-8EA5-06F2BEDBF14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27875" y="3576076"/>
            <a:ext cx="1304925" cy="1080000"/>
          </a:xfrm>
        </p:spPr>
        <p:txBody>
          <a:bodyPr/>
          <a:lstStyle>
            <a:lvl1pPr>
              <a:spcBef>
                <a:spcPts val="0"/>
              </a:spcBef>
              <a:defRPr sz="1100" b="1" spc="-20" baseline="0"/>
            </a:lvl1pPr>
            <a:lvl2pPr marL="0" indent="0">
              <a:spcBef>
                <a:spcPts val="0"/>
              </a:spcBef>
              <a:buNone/>
              <a:defRPr sz="1100" spc="-20" baseline="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351D64D-4E3D-D570-AEB5-67BAD73C556D}"/>
              </a:ext>
            </a:extLst>
          </p:cNvPr>
          <p:cNvCxnSpPr/>
          <p:nvPr userDrawn="1"/>
        </p:nvCxnSpPr>
        <p:spPr>
          <a:xfrm>
            <a:off x="5440362" y="3424238"/>
            <a:ext cx="299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FFCADCC4-7E24-BF7A-D2E5-BB35D821DE8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440362" y="3534007"/>
            <a:ext cx="1309688" cy="1309688"/>
          </a:xfrm>
          <a:prstGeom prst="ellipse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36AFBC92-1139-EA71-55EC-681670D4A03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498137" y="3576076"/>
            <a:ext cx="1304925" cy="1080000"/>
          </a:xfrm>
        </p:spPr>
        <p:txBody>
          <a:bodyPr/>
          <a:lstStyle>
            <a:lvl1pPr>
              <a:spcBef>
                <a:spcPts val="0"/>
              </a:spcBef>
              <a:defRPr sz="1100" b="1" spc="-20" baseline="0"/>
            </a:lvl1pPr>
            <a:lvl2pPr marL="0" indent="0">
              <a:spcBef>
                <a:spcPts val="0"/>
              </a:spcBef>
              <a:buNone/>
              <a:defRPr sz="1100" spc="-20" baseline="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06C7C73-1BDA-EABC-9E6D-17AF57245A1A}"/>
              </a:ext>
            </a:extLst>
          </p:cNvPr>
          <p:cNvCxnSpPr/>
          <p:nvPr userDrawn="1"/>
        </p:nvCxnSpPr>
        <p:spPr>
          <a:xfrm>
            <a:off x="8810624" y="3424238"/>
            <a:ext cx="299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9">
            <a:extLst>
              <a:ext uri="{FF2B5EF4-FFF2-40B4-BE49-F238E27FC236}">
                <a16:creationId xmlns:a16="http://schemas.microsoft.com/office/drawing/2014/main" id="{11AD876B-B69A-35A8-AE41-741C31F9CB6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810624" y="3534007"/>
            <a:ext cx="1309688" cy="1309688"/>
          </a:xfrm>
          <a:prstGeom prst="ellipse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C181912-F13E-A8CD-073E-C152DD0B7E0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757613" y="5095313"/>
            <a:ext cx="1304925" cy="1080000"/>
          </a:xfrm>
        </p:spPr>
        <p:txBody>
          <a:bodyPr/>
          <a:lstStyle>
            <a:lvl1pPr>
              <a:spcBef>
                <a:spcPts val="0"/>
              </a:spcBef>
              <a:defRPr sz="1100" b="1" spc="-20" baseline="0"/>
            </a:lvl1pPr>
            <a:lvl2pPr marL="0" indent="0">
              <a:spcBef>
                <a:spcPts val="0"/>
              </a:spcBef>
              <a:buNone/>
              <a:defRPr sz="1100" spc="-20" baseline="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1D1FB8-EFEA-8529-2358-36BC898F97EC}"/>
              </a:ext>
            </a:extLst>
          </p:cNvPr>
          <p:cNvCxnSpPr/>
          <p:nvPr userDrawn="1"/>
        </p:nvCxnSpPr>
        <p:spPr>
          <a:xfrm>
            <a:off x="2070100" y="4943475"/>
            <a:ext cx="299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4A304C8C-D9F9-8769-BB54-F946BDC0CA4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070100" y="5053244"/>
            <a:ext cx="1309688" cy="1309688"/>
          </a:xfrm>
          <a:prstGeom prst="ellipse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28C120A-4D4B-3946-F6A8-67125A6BC25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27875" y="5095313"/>
            <a:ext cx="1304925" cy="1080000"/>
          </a:xfrm>
        </p:spPr>
        <p:txBody>
          <a:bodyPr/>
          <a:lstStyle>
            <a:lvl1pPr>
              <a:spcBef>
                <a:spcPts val="0"/>
              </a:spcBef>
              <a:defRPr sz="1100" b="1" spc="-20" baseline="0"/>
            </a:lvl1pPr>
            <a:lvl2pPr marL="0" indent="0">
              <a:spcBef>
                <a:spcPts val="0"/>
              </a:spcBef>
              <a:buNone/>
              <a:defRPr sz="1100" spc="-20" baseline="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A55D347-5750-CC24-D204-3AAE76B2B386}"/>
              </a:ext>
            </a:extLst>
          </p:cNvPr>
          <p:cNvCxnSpPr/>
          <p:nvPr userDrawn="1"/>
        </p:nvCxnSpPr>
        <p:spPr>
          <a:xfrm>
            <a:off x="5440362" y="4943475"/>
            <a:ext cx="299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C26675D6-A943-0387-4E58-88CCEFC5DF4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440362" y="5053244"/>
            <a:ext cx="1309688" cy="1309688"/>
          </a:xfrm>
          <a:prstGeom prst="ellipse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7702F31A-5291-1DB0-9A99-58BFBFF3975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98137" y="5095313"/>
            <a:ext cx="1304925" cy="1080000"/>
          </a:xfrm>
        </p:spPr>
        <p:txBody>
          <a:bodyPr/>
          <a:lstStyle>
            <a:lvl1pPr>
              <a:spcBef>
                <a:spcPts val="0"/>
              </a:spcBef>
              <a:defRPr sz="1100" b="1" spc="-20" baseline="0"/>
            </a:lvl1pPr>
            <a:lvl2pPr marL="0" indent="0">
              <a:spcBef>
                <a:spcPts val="0"/>
              </a:spcBef>
              <a:buNone/>
              <a:defRPr sz="1100" spc="-20" baseline="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736D261-E204-F58F-E4CA-7E42BC8ED246}"/>
              </a:ext>
            </a:extLst>
          </p:cNvPr>
          <p:cNvCxnSpPr/>
          <p:nvPr userDrawn="1"/>
        </p:nvCxnSpPr>
        <p:spPr>
          <a:xfrm>
            <a:off x="8810624" y="4943475"/>
            <a:ext cx="2992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icture Placeholder 9">
            <a:extLst>
              <a:ext uri="{FF2B5EF4-FFF2-40B4-BE49-F238E27FC236}">
                <a16:creationId xmlns:a16="http://schemas.microsoft.com/office/drawing/2014/main" id="{1D06E787-F757-4620-ECB5-F0F9C348A61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810624" y="5053244"/>
            <a:ext cx="1309688" cy="1309688"/>
          </a:xfrm>
          <a:prstGeom prst="ellipse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08892C-4201-A6AC-CC47-A12CD032EB4A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BE75CEB-5B11-43CA-9B09-97FAE6B4BD2E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C5A7C7-65F3-D2A9-46E5-48E22EF05AD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47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0F860-2588-3E35-2A77-EE77CBE426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764" y="307975"/>
            <a:ext cx="8429624" cy="3124200"/>
          </a:xfrm>
        </p:spPr>
        <p:txBody>
          <a:bodyPr anchor="t" anchorCtr="0"/>
          <a:lstStyle>
            <a:lvl1pPr algn="l">
              <a:lnSpc>
                <a:spcPct val="86000"/>
              </a:lnSpc>
              <a:defRPr sz="7000" b="0" spc="-18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5F7DEBDE-80C5-7B77-B246-60D2F7639FC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658350" y="5885524"/>
            <a:ext cx="2147351" cy="252000"/>
          </a:xfrm>
        </p:spPr>
        <p:txBody>
          <a:bodyPr/>
          <a:lstStyle>
            <a:lvl1pPr>
              <a:defRPr sz="1400" spc="-2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November 2022</a:t>
            </a:r>
            <a:endParaRPr lang="en-GB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BCCCAD9-9977-D3B4-F6BE-FF3CC7081D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763" y="5708650"/>
            <a:ext cx="2215800" cy="75932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F0A9B91-301A-746C-B942-BDF6B4EC9450}"/>
              </a:ext>
            </a:extLst>
          </p:cNvPr>
          <p:cNvCxnSpPr>
            <a:cxnSpLocks/>
          </p:cNvCxnSpPr>
          <p:nvPr userDrawn="1"/>
        </p:nvCxnSpPr>
        <p:spPr>
          <a:xfrm>
            <a:off x="9468644" y="385763"/>
            <a:ext cx="0" cy="608697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213FA65-CE19-FAA1-082E-8B30946F1E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58350" y="4943694"/>
            <a:ext cx="2147888" cy="9288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400" spc="-20" baseline="0">
                <a:solidFill>
                  <a:schemeClr val="accent1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/>
              <a:t>Presentation to [Name]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0AA942-7BEC-239F-53CF-391491F48F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58350" y="6258338"/>
            <a:ext cx="2147888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400" spc="-2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Confidentiality: Restricted</a:t>
            </a:r>
          </a:p>
        </p:txBody>
      </p:sp>
    </p:spTree>
    <p:extLst>
      <p:ext uri="{BB962C8B-B14F-4D97-AF65-F5344CB8AC3E}">
        <p14:creationId xmlns:p14="http://schemas.microsoft.com/office/powerpoint/2010/main" val="231488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7C9888-8610-E4C4-857B-26FA11BA4E6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97F6F-D546-2691-307F-583CFE738A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579E4-7EA0-7240-AA41-4E56B8821E8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8F96A6-C4E4-9985-E3B0-5ED94C8B33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070100" y="1787524"/>
            <a:ext cx="9734550" cy="4683126"/>
          </a:xfrm>
        </p:spPr>
        <p:txBody>
          <a:bodyPr/>
          <a:lstStyle>
            <a:lvl1pPr>
              <a:spcBef>
                <a:spcPts val="0"/>
              </a:spcBef>
              <a:defRPr sz="4000" spc="-80" baseline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2000"/>
              </a:spcBef>
              <a:buNone/>
              <a:defRPr sz="1800" spc="-20" baseline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pc="-20" baseline="0"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253D75-D37B-26DE-1E24-3909A732E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0100" y="334800"/>
            <a:ext cx="4678363" cy="8113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 spc="-20" baseline="0">
                <a:solidFill>
                  <a:schemeClr val="tx1"/>
                </a:solidFill>
              </a:defRPr>
            </a:lvl2pPr>
            <a:lvl3pPr marL="504000" indent="0">
              <a:buNone/>
              <a:defRPr>
                <a:solidFill>
                  <a:srgbClr val="FF0000"/>
                </a:solidFill>
              </a:defRPr>
            </a:lvl3pPr>
            <a:lvl4pPr marL="648000" indent="0">
              <a:buNone/>
              <a:defRPr>
                <a:solidFill>
                  <a:srgbClr val="FF0000"/>
                </a:solidFill>
              </a:defRPr>
            </a:lvl4pPr>
            <a:lvl5pPr marL="792000" indent="0"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93293A44-CC9F-799F-5F6F-1EF738390C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24435" y="346705"/>
            <a:ext cx="4680215" cy="144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 spc="-20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1200"/>
              </a:spcBef>
              <a:defRPr sz="1300" spc="-20" baseline="0">
                <a:solidFill>
                  <a:schemeClr val="tx1"/>
                </a:solidFill>
              </a:defRPr>
            </a:lvl2pPr>
            <a:lvl3pPr marL="324000" indent="-144000">
              <a:spcBef>
                <a:spcPts val="1000"/>
              </a:spcBef>
              <a:defRPr sz="1100" spc="-20" baseline="0">
                <a:solidFill>
                  <a:schemeClr val="tx1"/>
                </a:solidFill>
              </a:defRPr>
            </a:lvl3pPr>
            <a:lvl4pPr marL="432000" indent="-108000">
              <a:spcBef>
                <a:spcPts val="800"/>
              </a:spcBef>
              <a:defRPr sz="900">
                <a:solidFill>
                  <a:schemeClr val="tx1"/>
                </a:solidFill>
              </a:defRPr>
            </a:lvl4pPr>
            <a:lvl5pPr marL="540000" indent="-108000">
              <a:spcBef>
                <a:spcPts val="800"/>
              </a:spcBef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Chart Placeholder 2">
            <a:extLst>
              <a:ext uri="{FF2B5EF4-FFF2-40B4-BE49-F238E27FC236}">
                <a16:creationId xmlns:a16="http://schemas.microsoft.com/office/drawing/2014/main" id="{3F622CF4-2F8B-B81A-F45D-A5503E26A826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5062539" y="1538514"/>
            <a:ext cx="3752850" cy="4170136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8" name="Chart Placeholder 2">
            <a:extLst>
              <a:ext uri="{FF2B5EF4-FFF2-40B4-BE49-F238E27FC236}">
                <a16:creationId xmlns:a16="http://schemas.microsoft.com/office/drawing/2014/main" id="{9F6422EF-596A-3198-057C-5B3F9C070AF7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2070100" y="1538514"/>
            <a:ext cx="3752850" cy="4170136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9" name="Chart Placeholder 2">
            <a:extLst>
              <a:ext uri="{FF2B5EF4-FFF2-40B4-BE49-F238E27FC236}">
                <a16:creationId xmlns:a16="http://schemas.microsoft.com/office/drawing/2014/main" id="{42A9717F-D12E-D81B-FCF3-C466FBEED629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8051800" y="1538514"/>
            <a:ext cx="3752850" cy="4170136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B338F1-B108-DEF6-ED7E-0820611C1F7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D12F05-FD7D-DAF1-B1C1-BC4FE6F5FEE1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F4DCE-47E0-3DA9-E07F-484494D72DC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860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253D75-D37B-26DE-1E24-3909A732E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0100" y="334800"/>
            <a:ext cx="4678363" cy="8113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 spc="-20" baseline="0">
                <a:solidFill>
                  <a:schemeClr val="tx1"/>
                </a:solidFill>
              </a:defRPr>
            </a:lvl2pPr>
            <a:lvl3pPr marL="504000" indent="0">
              <a:buNone/>
              <a:defRPr>
                <a:solidFill>
                  <a:srgbClr val="FF0000"/>
                </a:solidFill>
              </a:defRPr>
            </a:lvl3pPr>
            <a:lvl4pPr marL="648000" indent="0">
              <a:buNone/>
              <a:defRPr>
                <a:solidFill>
                  <a:srgbClr val="FF0000"/>
                </a:solidFill>
              </a:defRPr>
            </a:lvl4pPr>
            <a:lvl5pPr marL="792000" indent="0"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93293A44-CC9F-799F-5F6F-1EF738390C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24435" y="346705"/>
            <a:ext cx="4680215" cy="144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 spc="-20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1200"/>
              </a:spcBef>
              <a:defRPr sz="1300" spc="-20" baseline="0">
                <a:solidFill>
                  <a:schemeClr val="tx1"/>
                </a:solidFill>
              </a:defRPr>
            </a:lvl2pPr>
            <a:lvl3pPr marL="324000" indent="-144000">
              <a:spcBef>
                <a:spcPts val="1000"/>
              </a:spcBef>
              <a:defRPr sz="1100">
                <a:solidFill>
                  <a:schemeClr val="tx1"/>
                </a:solidFill>
              </a:defRPr>
            </a:lvl3pPr>
            <a:lvl4pPr marL="432000" indent="-108000">
              <a:spcBef>
                <a:spcPts val="800"/>
              </a:spcBef>
              <a:defRPr sz="900">
                <a:solidFill>
                  <a:schemeClr val="tx1"/>
                </a:solidFill>
              </a:defRPr>
            </a:lvl4pPr>
            <a:lvl5pPr marL="540000" indent="-108000">
              <a:spcBef>
                <a:spcPts val="800"/>
              </a:spcBef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Chart Placeholder 2">
            <a:extLst>
              <a:ext uri="{FF2B5EF4-FFF2-40B4-BE49-F238E27FC236}">
                <a16:creationId xmlns:a16="http://schemas.microsoft.com/office/drawing/2014/main" id="{9F6422EF-596A-3198-057C-5B3F9C070AF7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2070100" y="1538514"/>
            <a:ext cx="9734550" cy="4170136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845DBC-593A-968A-16DD-F95DF380B17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ADF688-A4AF-02FD-4E44-6F291172EEB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23DC6-6FA0-DDA6-1368-56300DA853B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654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Foo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253D75-D37B-26DE-1E24-3909A732E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0100" y="334800"/>
            <a:ext cx="4678363" cy="8113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 spc="-20" baseline="0">
                <a:solidFill>
                  <a:schemeClr val="tx1"/>
                </a:solidFill>
              </a:defRPr>
            </a:lvl2pPr>
            <a:lvl3pPr marL="504000" indent="0">
              <a:buNone/>
              <a:defRPr>
                <a:solidFill>
                  <a:srgbClr val="FF0000"/>
                </a:solidFill>
              </a:defRPr>
            </a:lvl3pPr>
            <a:lvl4pPr marL="648000" indent="0">
              <a:buNone/>
              <a:defRPr>
                <a:solidFill>
                  <a:srgbClr val="FF0000"/>
                </a:solidFill>
              </a:defRPr>
            </a:lvl4pPr>
            <a:lvl5pPr marL="792000" indent="0"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845DBC-593A-968A-16DD-F95DF380B17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ADF688-A4AF-02FD-4E44-6F291172EEB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23DC6-6FA0-DDA6-1368-56300DA853B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87411B31-3C80-DACB-9911-0B381A605AD2}"/>
              </a:ext>
            </a:extLst>
          </p:cNvPr>
          <p:cNvSpPr>
            <a:spLocks noGrp="1"/>
          </p:cNvSpPr>
          <p:nvPr>
            <p:ph type="media" sz="quarter" idx="23"/>
          </p:nvPr>
        </p:nvSpPr>
        <p:spPr>
          <a:xfrm>
            <a:off x="2070100" y="1146175"/>
            <a:ext cx="9734550" cy="5324475"/>
          </a:xfrm>
          <a:solidFill>
            <a:schemeClr val="bg2"/>
          </a:solidFill>
        </p:spPr>
        <p:txBody>
          <a:bodyPr/>
          <a:lstStyle>
            <a:lvl1pPr>
              <a:defRPr sz="1100"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823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253D75-D37B-26DE-1E24-3909A732E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0100" y="334800"/>
            <a:ext cx="8891588" cy="8113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 spc="-20" baseline="0">
                <a:solidFill>
                  <a:schemeClr val="tx1"/>
                </a:solidFill>
              </a:defRPr>
            </a:lvl2pPr>
            <a:lvl3pPr marL="504000" indent="0">
              <a:buNone/>
              <a:defRPr>
                <a:solidFill>
                  <a:srgbClr val="FF0000"/>
                </a:solidFill>
              </a:defRPr>
            </a:lvl3pPr>
            <a:lvl4pPr marL="648000" indent="0">
              <a:buNone/>
              <a:defRPr>
                <a:solidFill>
                  <a:srgbClr val="FF0000"/>
                </a:solidFill>
              </a:defRPr>
            </a:lvl4pPr>
            <a:lvl5pPr marL="792000" indent="0"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Picture Placeholder 9">
            <a:extLst>
              <a:ext uri="{FF2B5EF4-FFF2-40B4-BE49-F238E27FC236}">
                <a16:creationId xmlns:a16="http://schemas.microsoft.com/office/drawing/2014/main" id="{1D06E787-F757-4620-ECB5-F0F9C348A61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810624" y="5160962"/>
            <a:ext cx="1309688" cy="1309688"/>
          </a:xfrm>
          <a:prstGeom prst="ellipse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C339FC8C-E964-2149-8557-1DC44FE00B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0101" y="1876131"/>
            <a:ext cx="2992438" cy="2628000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1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100" spc="-20" baseline="0">
                <a:solidFill>
                  <a:schemeClr val="tx1"/>
                </a:solidFill>
              </a:defRPr>
            </a:lvl2pPr>
            <a:lvl3pPr marL="144000" indent="-144000">
              <a:spcBef>
                <a:spcPts val="1000"/>
              </a:spcBef>
              <a:defRPr sz="1100" spc="-20" baseline="0">
                <a:solidFill>
                  <a:schemeClr val="tx1"/>
                </a:solidFill>
              </a:defRPr>
            </a:lvl3pPr>
            <a:lvl4pPr marL="252000" indent="-108000">
              <a:spcBef>
                <a:spcPts val="800"/>
              </a:spcBef>
              <a:defRPr sz="900">
                <a:solidFill>
                  <a:schemeClr val="tx1"/>
                </a:solidFill>
              </a:defRPr>
            </a:lvl4pPr>
            <a:lvl5pPr marL="360000" indent="-108000">
              <a:spcBef>
                <a:spcPts val="800"/>
              </a:spcBef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B67AD3-632A-1404-8651-EFAA32125CB3}"/>
              </a:ext>
            </a:extLst>
          </p:cNvPr>
          <p:cNvCxnSpPr/>
          <p:nvPr userDrawn="1"/>
        </p:nvCxnSpPr>
        <p:spPr>
          <a:xfrm>
            <a:off x="5251450" y="1905000"/>
            <a:ext cx="0" cy="4565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D45BD2F2-BC8A-5D39-1A69-0335C919C2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10623" y="1859464"/>
            <a:ext cx="2992438" cy="3084011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 spc="-20" baseline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buNone/>
              <a:defRPr sz="1100" spc="-20" baseline="0">
                <a:solidFill>
                  <a:schemeClr val="tx1"/>
                </a:solidFill>
              </a:defRPr>
            </a:lvl2pPr>
            <a:lvl3pPr marL="180000" indent="0">
              <a:spcBef>
                <a:spcPts val="1000"/>
              </a:spcBef>
              <a:buNone/>
              <a:defRPr sz="1100">
                <a:solidFill>
                  <a:srgbClr val="FF0000"/>
                </a:solidFill>
              </a:defRPr>
            </a:lvl3pPr>
            <a:lvl4pPr marL="432000" indent="-108000">
              <a:spcBef>
                <a:spcPts val="800"/>
              </a:spcBef>
              <a:defRPr sz="900">
                <a:solidFill>
                  <a:srgbClr val="FF0000"/>
                </a:solidFill>
              </a:defRPr>
            </a:lvl4pPr>
            <a:lvl5pPr marL="540000" indent="-108000">
              <a:spcBef>
                <a:spcPts val="800"/>
              </a:spcBef>
              <a:defRPr sz="9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E27CF78-965A-C5FA-1707-E83BF4AC894C}"/>
              </a:ext>
            </a:extLst>
          </p:cNvPr>
          <p:cNvCxnSpPr/>
          <p:nvPr userDrawn="1"/>
        </p:nvCxnSpPr>
        <p:spPr>
          <a:xfrm>
            <a:off x="8621710" y="1905000"/>
            <a:ext cx="0" cy="4565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C23FDD01-4D9B-5FF1-D77A-D8B50763F21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440361" y="1876131"/>
            <a:ext cx="2992438" cy="4594519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1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100" spc="-20" baseline="0">
                <a:solidFill>
                  <a:schemeClr val="tx1"/>
                </a:solidFill>
              </a:defRPr>
            </a:lvl2pPr>
            <a:lvl3pPr marL="144000" indent="-144000">
              <a:spcBef>
                <a:spcPts val="1000"/>
              </a:spcBef>
              <a:defRPr sz="1100">
                <a:solidFill>
                  <a:schemeClr val="tx1"/>
                </a:solidFill>
              </a:defRPr>
            </a:lvl3pPr>
            <a:lvl4pPr marL="252000" indent="-108000">
              <a:spcBef>
                <a:spcPts val="800"/>
              </a:spcBef>
              <a:defRPr sz="900">
                <a:solidFill>
                  <a:schemeClr val="tx1"/>
                </a:solidFill>
              </a:defRPr>
            </a:lvl4pPr>
            <a:lvl5pPr marL="360000" indent="-108000">
              <a:spcBef>
                <a:spcPts val="800"/>
              </a:spcBef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491451-B624-781F-792D-AF1552F4586F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B4370-07BD-88DC-A093-7242A3161099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91A00D-6C70-A67C-930D-23FC547AEA08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453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12BDEA3-88A9-630F-7AED-DC9B8F8B8A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0098" y="1787524"/>
            <a:ext cx="7588251" cy="4683126"/>
          </a:xfrm>
        </p:spPr>
        <p:txBody>
          <a:bodyPr/>
          <a:lstStyle>
            <a:lvl1pPr>
              <a:spcBef>
                <a:spcPts val="0"/>
              </a:spcBef>
              <a:defRPr sz="4000" spc="-80" baseline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2000"/>
              </a:spcBef>
              <a:buNone/>
              <a:defRPr sz="1800">
                <a:solidFill>
                  <a:schemeClr val="tx1"/>
                </a:solidFill>
              </a:defRPr>
            </a:lvl2pPr>
            <a:lvl3pPr marL="288000" indent="0">
              <a:buNone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33AED46-5486-FE2E-9EF6-43F0BEAA150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070000" y="334800"/>
            <a:ext cx="8891588" cy="8113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 spc="-20" baseline="0">
                <a:solidFill>
                  <a:schemeClr val="tx1"/>
                </a:solidFill>
              </a:defRPr>
            </a:lvl2pPr>
            <a:lvl3pPr marL="504000" indent="0">
              <a:buNone/>
              <a:defRPr>
                <a:solidFill>
                  <a:srgbClr val="FF0000"/>
                </a:solidFill>
              </a:defRPr>
            </a:lvl3pPr>
            <a:lvl4pPr marL="648000" indent="0">
              <a:buNone/>
              <a:defRPr>
                <a:solidFill>
                  <a:srgbClr val="FF0000"/>
                </a:solidFill>
              </a:defRPr>
            </a:lvl4pPr>
            <a:lvl5pPr marL="792000" indent="0"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658362-5153-BE09-403D-A5CDF51DAEDA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6B3B20-DB10-68E0-E14B-E3D734041D6B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2F368D-5744-11A9-FDAD-6A7EA9CC9D62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015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o We A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12BDEA3-88A9-630F-7AED-DC9B8F8B8A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0098" y="1787524"/>
            <a:ext cx="7588251" cy="4683126"/>
          </a:xfrm>
        </p:spPr>
        <p:txBody>
          <a:bodyPr/>
          <a:lstStyle>
            <a:lvl1pPr>
              <a:spcBef>
                <a:spcPts val="0"/>
              </a:spcBef>
              <a:defRPr sz="4000" spc="-8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2000"/>
              </a:spcBef>
              <a:buNone/>
              <a:defRPr sz="1800">
                <a:solidFill>
                  <a:schemeClr val="tx1"/>
                </a:solidFill>
              </a:defRPr>
            </a:lvl2pPr>
            <a:lvl3pPr marL="288000" indent="0">
              <a:buNone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33AED46-5486-FE2E-9EF6-43F0BEAA150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070000" y="334800"/>
            <a:ext cx="8891588" cy="8113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spc="-20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 spc="-20" baseline="0">
                <a:solidFill>
                  <a:schemeClr val="accent1"/>
                </a:solidFill>
              </a:defRPr>
            </a:lvl2pPr>
            <a:lvl3pPr marL="504000" indent="0">
              <a:buNone/>
              <a:defRPr>
                <a:solidFill>
                  <a:srgbClr val="FF0000"/>
                </a:solidFill>
              </a:defRPr>
            </a:lvl3pPr>
            <a:lvl4pPr marL="648000" indent="0">
              <a:buNone/>
              <a:defRPr>
                <a:solidFill>
                  <a:srgbClr val="FF0000"/>
                </a:solidFill>
              </a:defRPr>
            </a:lvl4pPr>
            <a:lvl5pPr marL="792000" indent="0"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E45A002-3EC1-464D-5B49-D0EA25E417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763" y="6060573"/>
            <a:ext cx="1202760" cy="41216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79C10A7-8A45-CDD7-2341-1E3E552F12DC}"/>
              </a:ext>
            </a:extLst>
          </p:cNvPr>
          <p:cNvCxnSpPr>
            <a:cxnSpLocks/>
          </p:cNvCxnSpPr>
          <p:nvPr userDrawn="1"/>
        </p:nvCxnSpPr>
        <p:spPr>
          <a:xfrm>
            <a:off x="1879600" y="385763"/>
            <a:ext cx="0" cy="608697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B09177-A39A-3973-451F-30B2DEF99652}"/>
              </a:ext>
            </a:extLst>
          </p:cNvPr>
          <p:cNvCxnSpPr/>
          <p:nvPr userDrawn="1"/>
        </p:nvCxnSpPr>
        <p:spPr>
          <a:xfrm>
            <a:off x="385763" y="1900237"/>
            <a:ext cx="130333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4FB40A-44F8-4369-9267-191E911618D1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E2CE9-295C-1043-438A-52899EDCAA47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B39278A-EB0C-2780-BDA4-60965D041392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304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253D75-D37B-26DE-1E24-3909A732E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0100" y="334800"/>
            <a:ext cx="8891588" cy="8113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 spc="-20" baseline="0">
                <a:solidFill>
                  <a:schemeClr val="tx1"/>
                </a:solidFill>
              </a:defRPr>
            </a:lvl2pPr>
            <a:lvl3pPr marL="504000" indent="0">
              <a:buNone/>
              <a:defRPr>
                <a:solidFill>
                  <a:srgbClr val="FF0000"/>
                </a:solidFill>
              </a:defRPr>
            </a:lvl3pPr>
            <a:lvl4pPr marL="648000" indent="0">
              <a:buNone/>
              <a:defRPr>
                <a:solidFill>
                  <a:srgbClr val="FF0000"/>
                </a:solidFill>
              </a:defRPr>
            </a:lvl4pPr>
            <a:lvl5pPr marL="792000" indent="0"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491451-B624-781F-792D-AF1552F4586F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B4370-07BD-88DC-A093-7242A3161099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91A00D-6C70-A67C-930D-23FC547AEA08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52E60AFA-6055-54E7-FFAB-1947AA79D6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0098" y="1787524"/>
            <a:ext cx="9274177" cy="4683126"/>
          </a:xfrm>
        </p:spPr>
        <p:txBody>
          <a:bodyPr/>
          <a:lstStyle>
            <a:lvl1pPr>
              <a:spcBef>
                <a:spcPts val="0"/>
              </a:spcBef>
              <a:defRPr sz="4000" spc="-80" baseline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2000"/>
              </a:spcBef>
              <a:buNone/>
              <a:defRPr sz="1800">
                <a:solidFill>
                  <a:schemeClr val="tx1"/>
                </a:solidFill>
              </a:defRPr>
            </a:lvl2pPr>
            <a:lvl3pPr marL="288000" indent="0">
              <a:buNone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70562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12BDEA3-88A9-630F-7AED-DC9B8F8B8A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0099" y="1832931"/>
            <a:ext cx="4216402" cy="4637719"/>
          </a:xfrm>
        </p:spPr>
        <p:txBody>
          <a:bodyPr/>
          <a:lstStyle>
            <a:lvl1pPr>
              <a:spcBef>
                <a:spcPts val="0"/>
              </a:spcBef>
              <a:defRPr sz="2600" spc="-40" baseline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2000"/>
              </a:spcBef>
              <a:buNone/>
              <a:defRPr sz="1800">
                <a:solidFill>
                  <a:schemeClr val="tx1"/>
                </a:solidFill>
              </a:defRPr>
            </a:lvl2pPr>
            <a:lvl3pPr marL="288000" indent="0">
              <a:buNone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33AED46-5486-FE2E-9EF6-43F0BEAA150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070000" y="334800"/>
            <a:ext cx="8891588" cy="8113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 spc="-20" baseline="0">
                <a:solidFill>
                  <a:schemeClr val="tx1"/>
                </a:solidFill>
              </a:defRPr>
            </a:lvl2pPr>
            <a:lvl3pPr marL="504000" indent="0">
              <a:buNone/>
              <a:defRPr>
                <a:solidFill>
                  <a:srgbClr val="FF0000"/>
                </a:solidFill>
              </a:defRPr>
            </a:lvl3pPr>
            <a:lvl4pPr marL="648000" indent="0">
              <a:buNone/>
              <a:defRPr>
                <a:solidFill>
                  <a:srgbClr val="FF0000"/>
                </a:solidFill>
              </a:defRPr>
            </a:lvl4pPr>
            <a:lvl5pPr marL="792000" indent="0"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1547E0BA-5AD0-94AF-508F-C0A8D288600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29463" y="1764000"/>
            <a:ext cx="4676376" cy="5153026"/>
          </a:xfrm>
        </p:spPr>
        <p:txBody>
          <a:bodyPr/>
          <a:lstStyle>
            <a:lvl1pPr>
              <a:lnSpc>
                <a:spcPct val="92000"/>
              </a:lnSpc>
              <a:spcBef>
                <a:spcPts val="0"/>
              </a:spcBef>
              <a:defRPr sz="7000" spc="-180" baseline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2000"/>
              </a:spcBef>
              <a:buNone/>
              <a:defRPr sz="1800">
                <a:solidFill>
                  <a:schemeClr val="tx1"/>
                </a:solidFill>
              </a:defRPr>
            </a:lvl2pPr>
            <a:lvl3pPr marL="288000" indent="0">
              <a:buNone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BFAA6C-A7A2-8C7C-1177-8368AB6B935F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568E12-8E65-AFB4-7469-BA0B4C07A7C4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8CCBAB-E93D-99A6-6ABB-A8538642FB45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7642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ed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253D75-D37B-26DE-1E24-3909A732E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0100" y="334800"/>
            <a:ext cx="8891588" cy="8113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 spc="-20" baseline="0">
                <a:solidFill>
                  <a:schemeClr val="tx1"/>
                </a:solidFill>
              </a:defRPr>
            </a:lvl2pPr>
            <a:lvl3pPr marL="504000" indent="0">
              <a:buNone/>
              <a:defRPr>
                <a:solidFill>
                  <a:srgbClr val="FF0000"/>
                </a:solidFill>
              </a:defRPr>
            </a:lvl3pPr>
            <a:lvl4pPr marL="648000" indent="0">
              <a:buNone/>
              <a:defRPr>
                <a:solidFill>
                  <a:srgbClr val="FF0000"/>
                </a:solidFill>
              </a:defRPr>
            </a:lvl4pPr>
            <a:lvl5pPr marL="792000" indent="0"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D4C19-19FD-13E6-48BF-33B725BEC1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39650" y="2827337"/>
            <a:ext cx="2991600" cy="1260000"/>
          </a:xfrm>
        </p:spPr>
        <p:txBody>
          <a:bodyPr/>
          <a:lstStyle>
            <a:lvl1pPr>
              <a:spcBef>
                <a:spcPts val="0"/>
              </a:spcBef>
              <a:defRPr sz="1100" b="1" spc="-20" baseline="0"/>
            </a:lvl1pPr>
            <a:lvl2pPr marL="0" indent="0">
              <a:spcBef>
                <a:spcPts val="0"/>
              </a:spcBef>
              <a:buNone/>
              <a:defRPr sz="1100" spc="-20" baseline="0"/>
            </a:lvl2pPr>
            <a:lvl3pPr marL="144000" indent="-144000">
              <a:spcBef>
                <a:spcPts val="0"/>
              </a:spcBef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06BD7BC-312A-8218-ABCA-CAF2F1A7B1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0100" y="1875599"/>
            <a:ext cx="2991600" cy="2211737"/>
          </a:xfrm>
        </p:spPr>
        <p:txBody>
          <a:bodyPr/>
          <a:lstStyle>
            <a:lvl1pPr>
              <a:spcBef>
                <a:spcPts val="0"/>
              </a:spcBef>
              <a:defRPr sz="1100" b="1" spc="-20" baseline="0"/>
            </a:lvl1pPr>
            <a:lvl2pPr marL="0" indent="0">
              <a:spcBef>
                <a:spcPts val="0"/>
              </a:spcBef>
              <a:buNone/>
              <a:defRPr sz="1100" spc="-20" baseline="0"/>
            </a:lvl2pPr>
            <a:lvl3pPr marL="144000" indent="-144000">
              <a:spcBef>
                <a:spcPts val="0"/>
              </a:spcBef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A54E74A-ED88-D910-38E4-02DAB3E931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09200" y="2827337"/>
            <a:ext cx="2991600" cy="1260000"/>
          </a:xfrm>
        </p:spPr>
        <p:txBody>
          <a:bodyPr/>
          <a:lstStyle>
            <a:lvl1pPr>
              <a:spcBef>
                <a:spcPts val="0"/>
              </a:spcBef>
              <a:defRPr sz="1100" b="1" spc="-20" baseline="0"/>
            </a:lvl1pPr>
            <a:lvl2pPr marL="0" indent="0">
              <a:spcBef>
                <a:spcPts val="0"/>
              </a:spcBef>
              <a:buNone/>
              <a:defRPr sz="1100" spc="-20" baseline="0"/>
            </a:lvl2pPr>
            <a:lvl3pPr marL="144000" indent="-144000">
              <a:spcBef>
                <a:spcPts val="0"/>
              </a:spcBef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1FD16-5859-CFE6-8037-509D20CD72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39650" y="1904999"/>
            <a:ext cx="2991600" cy="760413"/>
          </a:xfrm>
          <a:solidFill>
            <a:schemeClr val="accent1"/>
          </a:solidFill>
        </p:spPr>
        <p:txBody>
          <a:bodyPr lIns="108000" tIns="72000" rIns="108000" bIns="72000"/>
          <a:lstStyle>
            <a:lvl1pPr>
              <a:spcBef>
                <a:spcPts val="0"/>
              </a:spcBef>
              <a:defRPr sz="1100" b="1" spc="-20" baseline="0"/>
            </a:lvl1pPr>
            <a:lvl2pPr marL="0" indent="0">
              <a:spcBef>
                <a:spcPts val="0"/>
              </a:spcBef>
              <a:buNone/>
              <a:defRPr sz="1100" spc="-20" baseline="0"/>
            </a:lvl2pPr>
            <a:lvl3pPr marL="144000" indent="-144000">
              <a:spcBef>
                <a:spcPts val="0"/>
              </a:spcBef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0CFB9CD-7CD3-7E10-9644-7894BAF2DA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09200" y="1904999"/>
            <a:ext cx="2991600" cy="760413"/>
          </a:xfrm>
          <a:solidFill>
            <a:schemeClr val="accent1"/>
          </a:solidFill>
        </p:spPr>
        <p:txBody>
          <a:bodyPr lIns="108000" tIns="72000" rIns="108000" bIns="72000"/>
          <a:lstStyle>
            <a:lvl1pPr>
              <a:spcBef>
                <a:spcPts val="0"/>
              </a:spcBef>
              <a:defRPr sz="1100" b="1" spc="-20" baseline="0"/>
            </a:lvl1pPr>
            <a:lvl2pPr marL="0" indent="0">
              <a:spcBef>
                <a:spcPts val="0"/>
              </a:spcBef>
              <a:buNone/>
              <a:defRPr sz="1100" spc="-20" baseline="0"/>
            </a:lvl2pPr>
            <a:lvl3pPr marL="144000" indent="-144000">
              <a:spcBef>
                <a:spcPts val="0"/>
              </a:spcBef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B54B724-0DDA-D089-6115-766D4DDEC48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39650" y="5105400"/>
            <a:ext cx="2991600" cy="1260000"/>
          </a:xfrm>
        </p:spPr>
        <p:txBody>
          <a:bodyPr/>
          <a:lstStyle>
            <a:lvl1pPr>
              <a:spcBef>
                <a:spcPts val="0"/>
              </a:spcBef>
              <a:defRPr sz="1100" b="1" spc="-20" baseline="0"/>
            </a:lvl1pPr>
            <a:lvl2pPr marL="0" indent="0">
              <a:spcBef>
                <a:spcPts val="0"/>
              </a:spcBef>
              <a:buNone/>
              <a:defRPr sz="1100" spc="-20" baseline="0"/>
            </a:lvl2pPr>
            <a:lvl3pPr marL="144000" indent="-144000">
              <a:spcBef>
                <a:spcPts val="0"/>
              </a:spcBef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EB3E3F7-287A-8D56-9E61-0E48AA62111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09200" y="5105400"/>
            <a:ext cx="2991600" cy="1260000"/>
          </a:xfrm>
        </p:spPr>
        <p:txBody>
          <a:bodyPr/>
          <a:lstStyle>
            <a:lvl1pPr>
              <a:spcBef>
                <a:spcPts val="0"/>
              </a:spcBef>
              <a:defRPr sz="1100" b="1" spc="-20" baseline="0"/>
            </a:lvl1pPr>
            <a:lvl2pPr marL="0" indent="0">
              <a:spcBef>
                <a:spcPts val="0"/>
              </a:spcBef>
              <a:buNone/>
              <a:defRPr sz="1100" spc="-20" baseline="0"/>
            </a:lvl2pPr>
            <a:lvl3pPr marL="144000" indent="-144000">
              <a:spcBef>
                <a:spcPts val="0"/>
              </a:spcBef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B825DBD-78E0-962A-E81B-8033CB8055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39650" y="4183062"/>
            <a:ext cx="2991600" cy="760413"/>
          </a:xfrm>
          <a:solidFill>
            <a:schemeClr val="accent1"/>
          </a:solidFill>
        </p:spPr>
        <p:txBody>
          <a:bodyPr lIns="108000" tIns="72000" rIns="108000" bIns="72000"/>
          <a:lstStyle>
            <a:lvl1pPr>
              <a:spcBef>
                <a:spcPts val="0"/>
              </a:spcBef>
              <a:defRPr sz="1100" b="1" spc="-20" baseline="0"/>
            </a:lvl1pPr>
            <a:lvl2pPr marL="0" indent="0">
              <a:spcBef>
                <a:spcPts val="0"/>
              </a:spcBef>
              <a:buNone/>
              <a:defRPr sz="1100" spc="-20" baseline="0"/>
            </a:lvl2pPr>
            <a:lvl3pPr marL="144000" indent="-144000">
              <a:spcBef>
                <a:spcPts val="0"/>
              </a:spcBef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38BC2FD-B7D6-6CFA-6170-DA0025B8D3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09200" y="4183062"/>
            <a:ext cx="2991600" cy="760413"/>
          </a:xfrm>
          <a:solidFill>
            <a:schemeClr val="accent1"/>
          </a:solidFill>
        </p:spPr>
        <p:txBody>
          <a:bodyPr lIns="108000" tIns="72000" rIns="108000" bIns="72000"/>
          <a:lstStyle>
            <a:lvl1pPr>
              <a:spcBef>
                <a:spcPts val="0"/>
              </a:spcBef>
              <a:defRPr sz="1100" b="1" spc="-20" baseline="0"/>
            </a:lvl1pPr>
            <a:lvl2pPr marL="0" indent="0">
              <a:spcBef>
                <a:spcPts val="0"/>
              </a:spcBef>
              <a:buNone/>
              <a:defRPr sz="1100" spc="-20" baseline="0"/>
            </a:lvl2pPr>
            <a:lvl3pPr marL="144000" indent="-144000">
              <a:spcBef>
                <a:spcPts val="0"/>
              </a:spcBef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3B90B9D-5DC7-4C27-8D98-C8594AE7418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70100" y="5105400"/>
            <a:ext cx="2991600" cy="1260000"/>
          </a:xfrm>
        </p:spPr>
        <p:txBody>
          <a:bodyPr/>
          <a:lstStyle>
            <a:lvl1pPr>
              <a:spcBef>
                <a:spcPts val="0"/>
              </a:spcBef>
              <a:defRPr sz="1100" b="1" spc="-20" baseline="0"/>
            </a:lvl1pPr>
            <a:lvl2pPr marL="0" indent="0">
              <a:spcBef>
                <a:spcPts val="0"/>
              </a:spcBef>
              <a:buNone/>
              <a:defRPr sz="1100" spc="-20" baseline="0"/>
            </a:lvl2pPr>
            <a:lvl3pPr marL="144000" indent="-144000">
              <a:spcBef>
                <a:spcPts val="0"/>
              </a:spcBef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36A61FA-F28E-64EE-D957-83795844E77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070100" y="4183062"/>
            <a:ext cx="2991600" cy="760413"/>
          </a:xfrm>
          <a:solidFill>
            <a:schemeClr val="accent1"/>
          </a:solidFill>
        </p:spPr>
        <p:txBody>
          <a:bodyPr lIns="108000" tIns="72000" rIns="108000" bIns="72000"/>
          <a:lstStyle>
            <a:lvl1pPr>
              <a:spcBef>
                <a:spcPts val="0"/>
              </a:spcBef>
              <a:defRPr sz="1100" b="1" spc="-20" baseline="0"/>
            </a:lvl1pPr>
            <a:lvl2pPr marL="0" indent="0">
              <a:spcBef>
                <a:spcPts val="0"/>
              </a:spcBef>
              <a:buNone/>
              <a:defRPr sz="1100" spc="-20" baseline="0"/>
            </a:lvl2pPr>
            <a:lvl3pPr marL="144000" indent="-144000">
              <a:spcBef>
                <a:spcPts val="0"/>
              </a:spcBef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2B057B-9E30-2383-5C0E-F906DF53149B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226A8EF-4269-E935-E2DF-104DE81D5A8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B22E5182-EB6B-5E93-B6FD-C0B5CD0B013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56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A1FAB8-27ED-1E2F-3993-5C167B8282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EEAE22-DF48-A956-23E9-AB9E30CF74A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7B62D-11FF-8078-8662-454E803412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66E734-9505-72E2-96AC-D8DCCE3F478E}"/>
              </a:ext>
            </a:extLst>
          </p:cNvPr>
          <p:cNvSpPr txBox="1"/>
          <p:nvPr userDrawn="1"/>
        </p:nvSpPr>
        <p:spPr>
          <a:xfrm>
            <a:off x="2063750" y="180000"/>
            <a:ext cx="2684780" cy="14833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8000"/>
              </a:lnSpc>
            </a:pPr>
            <a:r>
              <a:rPr lang="en-GB" sz="7000" dirty="0" err="1">
                <a:latin typeface="+mj-lt"/>
              </a:rPr>
              <a:t>Hello</a:t>
            </a:r>
          </a:p>
        </p:txBody>
      </p:sp>
    </p:spTree>
    <p:extLst>
      <p:ext uri="{BB962C8B-B14F-4D97-AF65-F5344CB8AC3E}">
        <p14:creationId xmlns:p14="http://schemas.microsoft.com/office/powerpoint/2010/main" val="37160412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mparis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253D75-D37B-26DE-1E24-3909A732E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0100" y="334800"/>
            <a:ext cx="8891588" cy="8113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 spc="-20" baseline="0">
                <a:solidFill>
                  <a:schemeClr val="tx1"/>
                </a:solidFill>
              </a:defRPr>
            </a:lvl2pPr>
            <a:lvl3pPr marL="504000" indent="0">
              <a:buNone/>
              <a:defRPr>
                <a:solidFill>
                  <a:srgbClr val="FF0000"/>
                </a:solidFill>
              </a:defRPr>
            </a:lvl3pPr>
            <a:lvl4pPr marL="648000" indent="0">
              <a:buNone/>
              <a:defRPr>
                <a:solidFill>
                  <a:srgbClr val="FF0000"/>
                </a:solidFill>
              </a:defRPr>
            </a:lvl4pPr>
            <a:lvl5pPr marL="792000" indent="0"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36A61FA-F28E-64EE-D957-83795844E77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070099" y="1904999"/>
            <a:ext cx="4678363" cy="4565651"/>
          </a:xfrm>
          <a:solidFill>
            <a:srgbClr val="ACF9E9"/>
          </a:solidFill>
        </p:spPr>
        <p:txBody>
          <a:bodyPr lIns="180000" tIns="144000" rIns="180000" bIns="144000"/>
          <a:lstStyle>
            <a:lvl1pPr>
              <a:spcBef>
                <a:spcPts val="0"/>
              </a:spcBef>
              <a:spcAft>
                <a:spcPts val="500"/>
              </a:spcAft>
              <a:defRPr sz="1300" b="1" spc="-20" baseline="0"/>
            </a:lvl1pPr>
            <a:lvl2pPr marL="144000" indent="-144000">
              <a:spcBef>
                <a:spcPts val="1200"/>
              </a:spcBef>
              <a:buFont typeface="Arial Nova" panose="020B0604020202020204" pitchFamily="34" charset="0"/>
              <a:buChar char="•"/>
              <a:defRPr sz="1300" spc="-20" baseline="0"/>
            </a:lvl2pPr>
            <a:lvl3pPr marL="0" indent="0">
              <a:spcBef>
                <a:spcPts val="1200"/>
              </a:spcBef>
              <a:buNone/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2E9A8A9-1128-5F53-A9D4-5DA6AE82878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129463" y="1904999"/>
            <a:ext cx="4675187" cy="4565651"/>
          </a:xfrm>
          <a:solidFill>
            <a:schemeClr val="tx1"/>
          </a:solidFill>
        </p:spPr>
        <p:txBody>
          <a:bodyPr lIns="180000" tIns="144000" rIns="180000" bIns="144000"/>
          <a:lstStyle>
            <a:lvl1pPr>
              <a:spcBef>
                <a:spcPts val="0"/>
              </a:spcBef>
              <a:spcAft>
                <a:spcPts val="500"/>
              </a:spcAft>
              <a:defRPr sz="1300" b="1" spc="-20" baseline="0">
                <a:solidFill>
                  <a:schemeClr val="bg1"/>
                </a:solidFill>
              </a:defRPr>
            </a:lvl1pPr>
            <a:lvl2pPr marL="144000" indent="-144000">
              <a:spcBef>
                <a:spcPts val="1200"/>
              </a:spcBef>
              <a:buFont typeface="Arial Nova" panose="020B0604020202020204" pitchFamily="34" charset="0"/>
              <a:buChar char="•"/>
              <a:defRPr sz="1300" spc="-20" baseline="0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None/>
              <a:defRPr sz="1300" spc="-20" baseline="0">
                <a:solidFill>
                  <a:schemeClr val="bg1"/>
                </a:solidFill>
              </a:defRPr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C90F81-0315-A4EC-6808-26EE41F61863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DE8AF43-5309-4BEA-383E-386E5B652D4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C156DD5-20AB-65DF-C3B3-7AAAA33B648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0638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aris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253D75-D37B-26DE-1E24-3909A732E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0100" y="334800"/>
            <a:ext cx="8891588" cy="8113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 spc="-20" baseline="0">
                <a:solidFill>
                  <a:schemeClr val="tx1"/>
                </a:solidFill>
              </a:defRPr>
            </a:lvl2pPr>
            <a:lvl3pPr marL="504000" indent="0">
              <a:buNone/>
              <a:defRPr>
                <a:solidFill>
                  <a:srgbClr val="FF0000"/>
                </a:solidFill>
              </a:defRPr>
            </a:lvl3pPr>
            <a:lvl4pPr marL="648000" indent="0">
              <a:buNone/>
              <a:defRPr>
                <a:solidFill>
                  <a:srgbClr val="FF0000"/>
                </a:solidFill>
              </a:defRPr>
            </a:lvl4pPr>
            <a:lvl5pPr marL="792000" indent="0"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36A61FA-F28E-64EE-D957-83795844E77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070100" y="1904999"/>
            <a:ext cx="2991600" cy="4565651"/>
          </a:xfrm>
          <a:noFill/>
        </p:spPr>
        <p:txBody>
          <a:bodyPr lIns="180000" tIns="144000" rIns="180000" bIns="144000"/>
          <a:lstStyle>
            <a:lvl1pPr>
              <a:spcBef>
                <a:spcPts val="0"/>
              </a:spcBef>
              <a:spcAft>
                <a:spcPts val="500"/>
              </a:spcAft>
              <a:defRPr sz="1300" b="1" spc="-20" baseline="0"/>
            </a:lvl1pPr>
            <a:lvl2pPr marL="144000" indent="-144000">
              <a:spcBef>
                <a:spcPts val="1200"/>
              </a:spcBef>
              <a:buFont typeface="Arial Nova" panose="020B0604020202020204" pitchFamily="34" charset="0"/>
              <a:buChar char="•"/>
              <a:defRPr sz="1300" spc="-20" baseline="0"/>
            </a:lvl2pPr>
            <a:lvl3pPr marL="0" indent="0">
              <a:spcBef>
                <a:spcPts val="1200"/>
              </a:spcBef>
              <a:buNone/>
              <a:defRPr sz="1300"/>
            </a:lvl3pPr>
            <a:lvl4pPr marL="900000" indent="0">
              <a:buNone/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2E9A8A9-1128-5F53-A9D4-5DA6AE82878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39650" y="1904999"/>
            <a:ext cx="2991600" cy="4565651"/>
          </a:xfrm>
          <a:noFill/>
        </p:spPr>
        <p:txBody>
          <a:bodyPr lIns="180000" tIns="144000" rIns="180000" bIns="144000"/>
          <a:lstStyle>
            <a:lvl1pPr>
              <a:spcBef>
                <a:spcPts val="0"/>
              </a:spcBef>
              <a:spcAft>
                <a:spcPts val="500"/>
              </a:spcAft>
              <a:defRPr sz="1300" b="1" spc="-20" baseline="0"/>
            </a:lvl1pPr>
            <a:lvl2pPr marL="144000" indent="-144000">
              <a:spcBef>
                <a:spcPts val="1200"/>
              </a:spcBef>
              <a:buFont typeface="Arial Nova" panose="020B0604020202020204" pitchFamily="34" charset="0"/>
              <a:buChar char="•"/>
              <a:defRPr sz="1300" spc="-20" baseline="0"/>
            </a:lvl2pPr>
            <a:lvl3pPr marL="0" indent="0">
              <a:spcBef>
                <a:spcPts val="1200"/>
              </a:spcBef>
              <a:buNone/>
              <a:defRPr sz="1300"/>
            </a:lvl3pPr>
            <a:lvl4pPr marL="900000" indent="0">
              <a:spcBef>
                <a:spcPts val="1200"/>
              </a:spcBef>
              <a:buNone/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0A45BFE-4D20-781E-06C3-9C6E8D39BE0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809200" y="1904999"/>
            <a:ext cx="2991600" cy="4565651"/>
          </a:xfrm>
          <a:noFill/>
        </p:spPr>
        <p:txBody>
          <a:bodyPr lIns="180000" tIns="144000" rIns="180000" bIns="144000"/>
          <a:lstStyle>
            <a:lvl1pPr>
              <a:spcBef>
                <a:spcPts val="0"/>
              </a:spcBef>
              <a:spcAft>
                <a:spcPts val="500"/>
              </a:spcAft>
              <a:defRPr sz="1300" b="1" spc="-20" baseline="0"/>
            </a:lvl1pPr>
            <a:lvl2pPr marL="144000" indent="-144000">
              <a:spcBef>
                <a:spcPts val="1200"/>
              </a:spcBef>
              <a:buFont typeface="Arial Nova" panose="020B0604020202020204" pitchFamily="34" charset="0"/>
              <a:buChar char="•"/>
              <a:defRPr sz="1300" spc="-20" baseline="0"/>
            </a:lvl2pPr>
            <a:lvl3pPr marL="0" indent="0">
              <a:spcBef>
                <a:spcPts val="1200"/>
              </a:spcBef>
              <a:buNone/>
              <a:defRPr sz="1300" spc="-20" baseline="0"/>
            </a:lvl3pPr>
            <a:lvl4pPr marL="504000" indent="0">
              <a:buNone/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C90F81-0315-A4EC-6808-26EE41F61863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DE8AF43-5309-4BEA-383E-386E5B652D4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C156DD5-20AB-65DF-C3B3-7AAAA33B648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3428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253D75-D37B-26DE-1E24-3909A732E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0100" y="334800"/>
            <a:ext cx="8891588" cy="8113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 spc="-20" baseline="0">
                <a:solidFill>
                  <a:schemeClr val="tx1"/>
                </a:solidFill>
              </a:defRPr>
            </a:lvl2pPr>
            <a:lvl3pPr marL="504000" indent="0">
              <a:buNone/>
              <a:defRPr>
                <a:solidFill>
                  <a:srgbClr val="FF0000"/>
                </a:solidFill>
              </a:defRPr>
            </a:lvl3pPr>
            <a:lvl4pPr marL="648000" indent="0">
              <a:buNone/>
              <a:defRPr>
                <a:solidFill>
                  <a:srgbClr val="FF0000"/>
                </a:solidFill>
              </a:defRPr>
            </a:lvl4pPr>
            <a:lvl5pPr marL="792000" indent="0"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36A61FA-F28E-64EE-D957-83795844E77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070100" y="1904999"/>
            <a:ext cx="2152800" cy="4565651"/>
          </a:xfrm>
          <a:solidFill>
            <a:schemeClr val="accent1"/>
          </a:solidFill>
        </p:spPr>
        <p:txBody>
          <a:bodyPr lIns="180000" tIns="144000" rIns="180000" bIns="144000"/>
          <a:lstStyle>
            <a:lvl1pPr>
              <a:spcBef>
                <a:spcPts val="0"/>
              </a:spcBef>
              <a:spcAft>
                <a:spcPts val="500"/>
              </a:spcAft>
              <a:defRPr sz="1300" b="1" spc="-20" baseline="0"/>
            </a:lvl1pPr>
            <a:lvl2pPr marL="144000" indent="-144000">
              <a:spcBef>
                <a:spcPts val="1200"/>
              </a:spcBef>
              <a:buFont typeface="Arial Nova" panose="020B0604020202020204" pitchFamily="34" charset="0"/>
              <a:buChar char="•"/>
              <a:defRPr sz="1300" spc="-20" baseline="0"/>
            </a:lvl2pPr>
            <a:lvl3pPr marL="0" indent="0">
              <a:spcBef>
                <a:spcPts val="1200"/>
              </a:spcBef>
              <a:buNone/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F977E2-D39C-7C4F-0B07-6D747438B8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96067" y="1904999"/>
            <a:ext cx="2152800" cy="4565651"/>
          </a:xfrm>
          <a:solidFill>
            <a:schemeClr val="accent1"/>
          </a:solidFill>
        </p:spPr>
        <p:txBody>
          <a:bodyPr lIns="180000" tIns="144000" rIns="180000" bIns="144000"/>
          <a:lstStyle>
            <a:lvl1pPr>
              <a:spcBef>
                <a:spcPts val="0"/>
              </a:spcBef>
              <a:spcAft>
                <a:spcPts val="500"/>
              </a:spcAft>
              <a:defRPr sz="1300" b="1" spc="-20" baseline="0"/>
            </a:lvl1pPr>
            <a:lvl2pPr marL="144000" indent="-144000">
              <a:spcBef>
                <a:spcPts val="1200"/>
              </a:spcBef>
              <a:buFont typeface="Arial Nova" panose="020B0604020202020204" pitchFamily="34" charset="0"/>
              <a:buChar char="•"/>
              <a:defRPr sz="1300" spc="-20" baseline="0"/>
            </a:lvl2pPr>
            <a:lvl3pPr marL="0" indent="0">
              <a:spcBef>
                <a:spcPts val="1200"/>
              </a:spcBef>
              <a:buNone/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28D74C6-5BE4-3553-3465-C04C1371CED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24400" y="1904999"/>
            <a:ext cx="2152800" cy="4565651"/>
          </a:xfrm>
          <a:solidFill>
            <a:schemeClr val="accent1"/>
          </a:solidFill>
        </p:spPr>
        <p:txBody>
          <a:bodyPr lIns="180000" tIns="144000" rIns="180000" bIns="144000"/>
          <a:lstStyle>
            <a:lvl1pPr>
              <a:spcBef>
                <a:spcPts val="0"/>
              </a:spcBef>
              <a:spcAft>
                <a:spcPts val="500"/>
              </a:spcAft>
              <a:defRPr sz="1300" b="1" spc="-20" baseline="0"/>
            </a:lvl1pPr>
            <a:lvl2pPr marL="144000" indent="-144000">
              <a:spcBef>
                <a:spcPts val="1200"/>
              </a:spcBef>
              <a:buFont typeface="Arial Nova" panose="020B0604020202020204" pitchFamily="34" charset="0"/>
              <a:buChar char="•"/>
              <a:defRPr sz="1300" spc="-20" baseline="0"/>
            </a:lvl2pPr>
            <a:lvl3pPr marL="0" indent="0">
              <a:spcBef>
                <a:spcPts val="1200"/>
              </a:spcBef>
              <a:buNone/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DC278F2-F0B4-7232-1C7C-68769ED352E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648000" y="1904999"/>
            <a:ext cx="2152800" cy="4565651"/>
          </a:xfrm>
          <a:solidFill>
            <a:schemeClr val="accent1"/>
          </a:solidFill>
        </p:spPr>
        <p:txBody>
          <a:bodyPr lIns="180000" tIns="144000" rIns="180000" bIns="144000"/>
          <a:lstStyle>
            <a:lvl1pPr>
              <a:spcBef>
                <a:spcPts val="0"/>
              </a:spcBef>
              <a:spcAft>
                <a:spcPts val="500"/>
              </a:spcAft>
              <a:defRPr sz="1300" b="1" spc="-20" baseline="0"/>
            </a:lvl1pPr>
            <a:lvl2pPr marL="144000" indent="-144000">
              <a:spcBef>
                <a:spcPts val="1200"/>
              </a:spcBef>
              <a:buFont typeface="Arial Nova" panose="020B0604020202020204" pitchFamily="34" charset="0"/>
              <a:buChar char="•"/>
              <a:defRPr sz="1300" spc="-20" baseline="0"/>
            </a:lvl2pPr>
            <a:lvl3pPr marL="0" indent="0">
              <a:spcBef>
                <a:spcPts val="1200"/>
              </a:spcBef>
              <a:buNone/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8606E1-3FA3-1EFE-EB39-1FDC2C2DB7EA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E4B792-A34A-867F-6026-413C7DFA3DB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6584E-1159-A3D7-CC40-801298301581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150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253D75-D37B-26DE-1E24-3909A732E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0100" y="334800"/>
            <a:ext cx="8891588" cy="8113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 spc="-20" baseline="0">
                <a:solidFill>
                  <a:schemeClr val="tx1"/>
                </a:solidFill>
              </a:defRPr>
            </a:lvl2pPr>
            <a:lvl3pPr marL="504000" indent="0">
              <a:buNone/>
              <a:defRPr>
                <a:solidFill>
                  <a:srgbClr val="FF0000"/>
                </a:solidFill>
              </a:defRPr>
            </a:lvl3pPr>
            <a:lvl4pPr marL="648000" indent="0">
              <a:buNone/>
              <a:defRPr>
                <a:solidFill>
                  <a:srgbClr val="FF0000"/>
                </a:solidFill>
              </a:defRPr>
            </a:lvl4pPr>
            <a:lvl5pPr marL="792000" indent="0"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36A61FA-F28E-64EE-D957-83795844E77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070100" y="1869279"/>
            <a:ext cx="2152800" cy="4601371"/>
          </a:xfrm>
          <a:noFill/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300" b="0" spc="-20" baseline="0"/>
            </a:lvl1pPr>
            <a:lvl2pPr marL="0" indent="0">
              <a:spcBef>
                <a:spcPts val="1800"/>
              </a:spcBef>
              <a:buFont typeface="Arial Nova" panose="020B0604020202020204" pitchFamily="34" charset="0"/>
              <a:buNone/>
              <a:defRPr sz="1300" b="1" spc="-20" baseline="0">
                <a:latin typeface="+mn-lt"/>
              </a:defRPr>
            </a:lvl2pPr>
            <a:lvl3pPr marL="0" indent="0">
              <a:spcBef>
                <a:spcPts val="1200"/>
              </a:spcBef>
              <a:buNone/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F68D36E-4789-3BA9-81F8-368F318AA1E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596067" y="1869279"/>
            <a:ext cx="2152800" cy="4601371"/>
          </a:xfrm>
          <a:noFill/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300" b="0" spc="-20" baseline="0"/>
            </a:lvl1pPr>
            <a:lvl2pPr marL="0" indent="0">
              <a:spcBef>
                <a:spcPts val="1800"/>
              </a:spcBef>
              <a:buFont typeface="Arial Nova" panose="020B0604020202020204" pitchFamily="34" charset="0"/>
              <a:buNone/>
              <a:defRPr sz="1300" b="1" spc="-20" baseline="0">
                <a:latin typeface="+mn-lt"/>
              </a:defRPr>
            </a:lvl2pPr>
            <a:lvl3pPr marL="0" indent="0">
              <a:spcBef>
                <a:spcPts val="1200"/>
              </a:spcBef>
              <a:buNone/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8914162-9F7A-E429-4123-0EC497B1E05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24400" y="1869279"/>
            <a:ext cx="2152800" cy="4601371"/>
          </a:xfrm>
          <a:noFill/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300" b="0" spc="-20" baseline="0"/>
            </a:lvl1pPr>
            <a:lvl2pPr marL="0" indent="0">
              <a:spcBef>
                <a:spcPts val="1800"/>
              </a:spcBef>
              <a:buFont typeface="Arial Nova" panose="020B0604020202020204" pitchFamily="34" charset="0"/>
              <a:buNone/>
              <a:defRPr sz="1300" b="1" spc="-20" baseline="0">
                <a:latin typeface="+mn-lt"/>
              </a:defRPr>
            </a:lvl2pPr>
            <a:lvl3pPr marL="0" indent="0">
              <a:spcBef>
                <a:spcPts val="1200"/>
              </a:spcBef>
              <a:buNone/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694734E-BF1F-5305-36DA-1FCFA026F3D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648000" y="1869279"/>
            <a:ext cx="2152800" cy="4601371"/>
          </a:xfrm>
          <a:noFill/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300" b="0" spc="-20" baseline="0"/>
            </a:lvl1pPr>
            <a:lvl2pPr marL="0" indent="0">
              <a:spcBef>
                <a:spcPts val="1800"/>
              </a:spcBef>
              <a:buFont typeface="Arial Nova" panose="020B0604020202020204" pitchFamily="34" charset="0"/>
              <a:buNone/>
              <a:defRPr sz="1300" b="1" spc="-20" baseline="0">
                <a:latin typeface="+mn-lt"/>
              </a:defRPr>
            </a:lvl2pPr>
            <a:lvl3pPr marL="0" indent="0">
              <a:spcBef>
                <a:spcPts val="1200"/>
              </a:spcBef>
              <a:buNone/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3F4F1-8DE0-9675-8FE8-22284070F704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84A802-3A33-7886-B575-F2699F3A01E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294F2-20FD-64CD-F8C9-D70C89A45F8E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722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-level Proces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253D75-D37B-26DE-1E24-3909A732E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0100" y="334800"/>
            <a:ext cx="8891588" cy="8113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 spc="-20" baseline="0">
                <a:solidFill>
                  <a:schemeClr val="tx1"/>
                </a:solidFill>
              </a:defRPr>
            </a:lvl2pPr>
            <a:lvl3pPr marL="504000" indent="0">
              <a:buNone/>
              <a:defRPr>
                <a:solidFill>
                  <a:srgbClr val="FF0000"/>
                </a:solidFill>
              </a:defRPr>
            </a:lvl3pPr>
            <a:lvl4pPr marL="648000" indent="0">
              <a:buNone/>
              <a:defRPr>
                <a:solidFill>
                  <a:srgbClr val="FF0000"/>
                </a:solidFill>
              </a:defRPr>
            </a:lvl4pPr>
            <a:lvl5pPr marL="792000" indent="0"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36A61FA-F28E-64EE-D957-83795844E77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070100" y="2048401"/>
            <a:ext cx="1687513" cy="3660250"/>
          </a:xfrm>
          <a:noFill/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300" b="1" spc="-20" baseline="0"/>
            </a:lvl1pPr>
            <a:lvl2pPr marL="144000" indent="-144000">
              <a:spcBef>
                <a:spcPts val="1000"/>
              </a:spcBef>
              <a:buFont typeface="Arial Nova" panose="020B0604020202020204" pitchFamily="34" charset="0"/>
              <a:buChar char="•"/>
              <a:defRPr sz="1300" b="0" spc="-20" baseline="0">
                <a:latin typeface="+mn-lt"/>
              </a:defRPr>
            </a:lvl2pPr>
            <a:lvl3pPr marL="0" indent="0">
              <a:spcBef>
                <a:spcPts val="1200"/>
              </a:spcBef>
              <a:buNone/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3F4F1-8DE0-9675-8FE8-22284070F704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84A802-3A33-7886-B575-F2699F3A01E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294F2-20FD-64CD-F8C9-D70C89A45F8E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09DC0EA-24CA-4DF1-BE2C-F85A56E1310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080897" y="2048401"/>
            <a:ext cx="1687513" cy="3660250"/>
          </a:xfrm>
          <a:noFill/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300" b="1" spc="-20" baseline="0"/>
            </a:lvl1pPr>
            <a:lvl2pPr marL="144000" indent="-144000">
              <a:spcBef>
                <a:spcPts val="1000"/>
              </a:spcBef>
              <a:buFont typeface="Arial Nova" panose="020B0604020202020204" pitchFamily="34" charset="0"/>
              <a:buChar char="•"/>
              <a:defRPr sz="1300" b="0" spc="-20" baseline="0">
                <a:latin typeface="+mn-lt"/>
              </a:defRPr>
            </a:lvl2pPr>
            <a:lvl3pPr marL="0" indent="0">
              <a:spcBef>
                <a:spcPts val="1200"/>
              </a:spcBef>
              <a:buNone/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52CB810-7D6E-0A2A-8A23-B091C10DDF2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091694" y="2048401"/>
            <a:ext cx="1687513" cy="3660250"/>
          </a:xfrm>
          <a:noFill/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300" b="1" spc="-20" baseline="0"/>
            </a:lvl1pPr>
            <a:lvl2pPr marL="144000" indent="-144000">
              <a:spcBef>
                <a:spcPts val="1000"/>
              </a:spcBef>
              <a:buFont typeface="Arial Nova" panose="020B0604020202020204" pitchFamily="34" charset="0"/>
              <a:buChar char="•"/>
              <a:defRPr sz="1300" b="0" spc="-20" baseline="0">
                <a:latin typeface="+mn-lt"/>
              </a:defRPr>
            </a:lvl2pPr>
            <a:lvl3pPr marL="0" indent="0">
              <a:spcBef>
                <a:spcPts val="1200"/>
              </a:spcBef>
              <a:buNone/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6C43A95-FD92-E1F4-0FE3-DB78947D534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102491" y="2048401"/>
            <a:ext cx="1687513" cy="3660250"/>
          </a:xfrm>
          <a:noFill/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300" b="1" spc="-20" baseline="0"/>
            </a:lvl1pPr>
            <a:lvl2pPr marL="144000" indent="-144000">
              <a:spcBef>
                <a:spcPts val="1000"/>
              </a:spcBef>
              <a:buFont typeface="Arial Nova" panose="020B0604020202020204" pitchFamily="34" charset="0"/>
              <a:buChar char="•"/>
              <a:defRPr sz="1300" b="0" spc="-20" baseline="0">
                <a:latin typeface="+mn-lt"/>
              </a:defRPr>
            </a:lvl2pPr>
            <a:lvl3pPr marL="0" indent="0">
              <a:spcBef>
                <a:spcPts val="1200"/>
              </a:spcBef>
              <a:buNone/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5F316B2-CD5E-C15A-9DCA-0FFF6166DC5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0113287" y="2048401"/>
            <a:ext cx="1687513" cy="3660250"/>
          </a:xfrm>
          <a:noFill/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300" b="1" spc="-20" baseline="0"/>
            </a:lvl1pPr>
            <a:lvl2pPr marL="144000" indent="-144000">
              <a:spcBef>
                <a:spcPts val="1000"/>
              </a:spcBef>
              <a:buFont typeface="Arial Nova" panose="020B0604020202020204" pitchFamily="34" charset="0"/>
              <a:buChar char="•"/>
              <a:defRPr sz="1300" b="0" spc="-20" baseline="0">
                <a:latin typeface="+mn-lt"/>
              </a:defRPr>
            </a:lvl2pPr>
            <a:lvl3pPr marL="0" indent="0">
              <a:spcBef>
                <a:spcPts val="1200"/>
              </a:spcBef>
              <a:buNone/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29445A0-CA7D-3C97-692A-57D97CB2996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070100" y="6121291"/>
            <a:ext cx="1687513" cy="627489"/>
          </a:xfrm>
          <a:noFill/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300" b="1" spc="-20" baseline="0"/>
            </a:lvl1pPr>
            <a:lvl2pPr marL="144000" indent="-144000">
              <a:spcBef>
                <a:spcPts val="1000"/>
              </a:spcBef>
              <a:buFont typeface="Arial Nova" panose="020B0604020202020204" pitchFamily="34" charset="0"/>
              <a:buChar char="•"/>
              <a:defRPr sz="1300" b="0" spc="-20" baseline="0">
                <a:latin typeface="+mn-lt"/>
              </a:defRPr>
            </a:lvl2pPr>
            <a:lvl3pPr marL="0" indent="0">
              <a:spcBef>
                <a:spcPts val="1200"/>
              </a:spcBef>
              <a:buNone/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F0527A4-7C86-FD99-358A-7ADC7C85FA4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080897" y="6121291"/>
            <a:ext cx="1687513" cy="627489"/>
          </a:xfrm>
          <a:noFill/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300" b="1" spc="-20" baseline="0"/>
            </a:lvl1pPr>
            <a:lvl2pPr marL="144000" indent="-144000">
              <a:spcBef>
                <a:spcPts val="1000"/>
              </a:spcBef>
              <a:buFont typeface="Arial Nova" panose="020B0604020202020204" pitchFamily="34" charset="0"/>
              <a:buChar char="•"/>
              <a:defRPr sz="1300" b="0" spc="-20" baseline="0">
                <a:latin typeface="+mn-lt"/>
              </a:defRPr>
            </a:lvl2pPr>
            <a:lvl3pPr marL="0" indent="0">
              <a:spcBef>
                <a:spcPts val="1200"/>
              </a:spcBef>
              <a:buNone/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CBCA35F-E7B2-1507-D47B-32449DCBCA67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091694" y="6121291"/>
            <a:ext cx="1687513" cy="627489"/>
          </a:xfrm>
          <a:noFill/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300" b="1" spc="-20" baseline="0"/>
            </a:lvl1pPr>
            <a:lvl2pPr marL="144000" indent="-144000">
              <a:spcBef>
                <a:spcPts val="1000"/>
              </a:spcBef>
              <a:buFont typeface="Arial Nova" panose="020B0604020202020204" pitchFamily="34" charset="0"/>
              <a:buChar char="•"/>
              <a:defRPr sz="1300" b="0" spc="-20" baseline="0">
                <a:latin typeface="+mn-lt"/>
              </a:defRPr>
            </a:lvl2pPr>
            <a:lvl3pPr marL="0" indent="0">
              <a:spcBef>
                <a:spcPts val="1200"/>
              </a:spcBef>
              <a:buNone/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1A38C30-680B-1FDB-FC40-39A5E752D2B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102491" y="6121291"/>
            <a:ext cx="1687513" cy="627489"/>
          </a:xfrm>
          <a:noFill/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300" b="1" spc="-20" baseline="0"/>
            </a:lvl1pPr>
            <a:lvl2pPr marL="144000" indent="-144000">
              <a:spcBef>
                <a:spcPts val="1000"/>
              </a:spcBef>
              <a:buFont typeface="Arial Nova" panose="020B0604020202020204" pitchFamily="34" charset="0"/>
              <a:buChar char="•"/>
              <a:defRPr sz="1300" b="0" spc="-20" baseline="0">
                <a:latin typeface="+mn-lt"/>
              </a:defRPr>
            </a:lvl2pPr>
            <a:lvl3pPr marL="0" indent="0">
              <a:spcBef>
                <a:spcPts val="1200"/>
              </a:spcBef>
              <a:buNone/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8FAA006-FE0F-759D-E75D-11CBC36139F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113287" y="6121291"/>
            <a:ext cx="1687513" cy="627489"/>
          </a:xfrm>
          <a:noFill/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300" b="1" spc="-20" baseline="0"/>
            </a:lvl1pPr>
            <a:lvl2pPr marL="144000" indent="-144000">
              <a:spcBef>
                <a:spcPts val="1000"/>
              </a:spcBef>
              <a:buFont typeface="Arial Nova" panose="020B0604020202020204" pitchFamily="34" charset="0"/>
              <a:buChar char="•"/>
              <a:defRPr sz="1300" b="0" spc="-20" baseline="0">
                <a:latin typeface="+mn-lt"/>
              </a:defRPr>
            </a:lvl2pPr>
            <a:lvl3pPr marL="0" indent="0">
              <a:spcBef>
                <a:spcPts val="1200"/>
              </a:spcBef>
              <a:buNone/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48369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with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253D75-D37B-26DE-1E24-3909A732E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0100" y="334800"/>
            <a:ext cx="8891588" cy="8113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 spc="-20" baseline="0">
                <a:solidFill>
                  <a:schemeClr val="tx1"/>
                </a:solidFill>
              </a:defRPr>
            </a:lvl2pPr>
            <a:lvl3pPr marL="504000" indent="0">
              <a:buNone/>
              <a:defRPr>
                <a:solidFill>
                  <a:srgbClr val="FF0000"/>
                </a:solidFill>
              </a:defRPr>
            </a:lvl3pPr>
            <a:lvl4pPr marL="648000" indent="0">
              <a:buNone/>
              <a:defRPr>
                <a:solidFill>
                  <a:srgbClr val="FF0000"/>
                </a:solidFill>
              </a:defRPr>
            </a:lvl4pPr>
            <a:lvl5pPr marL="792000" indent="0"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12BDEA3-88A9-630F-7AED-DC9B8F8B8A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0101" y="1868988"/>
            <a:ext cx="2154237" cy="460166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300" spc="-20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1200"/>
              </a:spcBef>
              <a:defRPr sz="1300" spc="-20" baseline="0">
                <a:solidFill>
                  <a:schemeClr val="tx1"/>
                </a:solidFill>
              </a:defRPr>
            </a:lvl2pPr>
            <a:lvl3pPr marL="324000" indent="-144000">
              <a:spcBef>
                <a:spcPts val="1000"/>
              </a:spcBef>
              <a:defRPr sz="1100" spc="20" baseline="0">
                <a:solidFill>
                  <a:schemeClr val="tx1"/>
                </a:solidFill>
              </a:defRPr>
            </a:lvl3pPr>
            <a:lvl4pPr marL="432000" indent="-108000">
              <a:spcBef>
                <a:spcPts val="800"/>
              </a:spcBef>
              <a:defRPr sz="900" spc="20" baseline="0">
                <a:solidFill>
                  <a:schemeClr val="tx1"/>
                </a:solidFill>
              </a:defRPr>
            </a:lvl4pPr>
            <a:lvl5pPr marL="540000" indent="-108000">
              <a:spcBef>
                <a:spcPts val="800"/>
              </a:spcBef>
              <a:defRPr sz="900" spc="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730D7D-B2A4-280F-9488-6FEC15890ED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35D780-AD19-F013-6723-80F32043A3A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87680F-A47F-B10C-EBAC-A4261A334FC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1D63CBA-A482-EC65-00CD-C0AAC09870D6}"/>
              </a:ext>
            </a:extLst>
          </p:cNvPr>
          <p:cNvCxnSpPr/>
          <p:nvPr userDrawn="1"/>
        </p:nvCxnSpPr>
        <p:spPr>
          <a:xfrm>
            <a:off x="4409574" y="1904008"/>
            <a:ext cx="0" cy="45729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9733D7-9F52-067E-37F5-3CEBD8F32402}"/>
              </a:ext>
            </a:extLst>
          </p:cNvPr>
          <p:cNvCxnSpPr/>
          <p:nvPr userDrawn="1"/>
        </p:nvCxnSpPr>
        <p:spPr>
          <a:xfrm>
            <a:off x="4600575" y="1904008"/>
            <a:ext cx="72110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34849B5-1F80-8D28-EA54-A0F888C497B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600575" y="4184651"/>
            <a:ext cx="3371850" cy="2286000"/>
          </a:xfrm>
          <a:solidFill>
            <a:schemeClr val="bg1">
              <a:lumMod val="95000"/>
            </a:schemeClr>
          </a:solidFill>
        </p:spPr>
        <p:txBody>
          <a:bodyPr lIns="0" tIns="0"/>
          <a:lstStyle>
            <a:lvl1pPr>
              <a:defRPr sz="1100" spc="0" baseline="0"/>
            </a:lvl1pPr>
          </a:lstStyle>
          <a:p>
            <a:r>
              <a:rPr lang="en-GB"/>
              <a:t>Add screenshot here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2B6AA3E-1E2E-C1AF-0483-204EE381769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436305" y="4184651"/>
            <a:ext cx="3371850" cy="2286000"/>
          </a:xfrm>
          <a:solidFill>
            <a:schemeClr val="bg1">
              <a:lumMod val="95000"/>
            </a:schemeClr>
          </a:solidFill>
        </p:spPr>
        <p:txBody>
          <a:bodyPr lIns="0" tIns="0"/>
          <a:lstStyle>
            <a:lvl1pPr>
              <a:defRPr sz="1100" spc="0" baseline="0"/>
            </a:lvl1pPr>
          </a:lstStyle>
          <a:p>
            <a:r>
              <a:rPr lang="en-GB"/>
              <a:t>Add screenshot here</a:t>
            </a:r>
          </a:p>
        </p:txBody>
      </p:sp>
    </p:spTree>
    <p:extLst>
      <p:ext uri="{BB962C8B-B14F-4D97-AF65-F5344CB8AC3E}">
        <p14:creationId xmlns:p14="http://schemas.microsoft.com/office/powerpoint/2010/main" val="3066813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nfographic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253D75-D37B-26DE-1E24-3909A732E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0100" y="334800"/>
            <a:ext cx="7205663" cy="8113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 spc="-20" baseline="0">
                <a:solidFill>
                  <a:schemeClr val="tx1"/>
                </a:solidFill>
              </a:defRPr>
            </a:lvl2pPr>
            <a:lvl3pPr marL="504000" indent="0">
              <a:buNone/>
              <a:defRPr>
                <a:solidFill>
                  <a:srgbClr val="FF0000"/>
                </a:solidFill>
              </a:defRPr>
            </a:lvl3pPr>
            <a:lvl4pPr marL="648000" indent="0">
              <a:buNone/>
              <a:defRPr>
                <a:solidFill>
                  <a:srgbClr val="FF0000"/>
                </a:solidFill>
              </a:defRPr>
            </a:lvl4pPr>
            <a:lvl5pPr marL="792000" indent="0"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694734E-BF1F-5305-36DA-1FCFA026F3D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656762" y="360000"/>
            <a:ext cx="2149075" cy="6110650"/>
          </a:xfrm>
          <a:noFill/>
        </p:spPr>
        <p:txBody>
          <a:bodyPr lIns="0" tIns="0" rIns="0" bIns="0"/>
          <a:lstStyle>
            <a:lvl1pPr marL="108000" indent="-108000">
              <a:spcBef>
                <a:spcPts val="1200"/>
              </a:spcBef>
              <a:spcAft>
                <a:spcPts val="0"/>
              </a:spcAft>
              <a:buFont typeface="Arial Nova" panose="020B0604020202020204" pitchFamily="34" charset="0"/>
              <a:buChar char="•"/>
              <a:defRPr sz="1300" b="0" spc="-20" baseline="0"/>
            </a:lvl1pPr>
            <a:lvl2pPr marL="0" indent="0">
              <a:spcBef>
                <a:spcPts val="1800"/>
              </a:spcBef>
              <a:buFont typeface="Arial Nova" panose="020B0604020202020204" pitchFamily="34" charset="0"/>
              <a:buNone/>
              <a:defRPr sz="1300" b="1" spc="-20" baseline="0">
                <a:latin typeface="+mn-lt"/>
              </a:defRPr>
            </a:lvl2pPr>
            <a:lvl3pPr marL="0" indent="0">
              <a:spcBef>
                <a:spcPts val="1200"/>
              </a:spcBef>
              <a:buNone/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3F4F1-8DE0-9675-8FE8-22284070F704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84A802-3A33-7886-B575-F2699F3A01E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294F2-20FD-64CD-F8C9-D70C89A45F8E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AB83A8-2BF6-9899-8D33-4AC81DE41FEA}"/>
              </a:ext>
            </a:extLst>
          </p:cNvPr>
          <p:cNvCxnSpPr/>
          <p:nvPr userDrawn="1"/>
        </p:nvCxnSpPr>
        <p:spPr>
          <a:xfrm>
            <a:off x="2068292" y="1905000"/>
            <a:ext cx="72074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02267D-B712-2EE2-E627-907D4C0CC1BC}"/>
              </a:ext>
            </a:extLst>
          </p:cNvPr>
          <p:cNvCxnSpPr/>
          <p:nvPr userDrawn="1"/>
        </p:nvCxnSpPr>
        <p:spPr>
          <a:xfrm>
            <a:off x="9483723" y="385763"/>
            <a:ext cx="0" cy="60918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5878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nfographic Peppermi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253D75-D37B-26DE-1E24-3909A732E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0100" y="334800"/>
            <a:ext cx="7205663" cy="8113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 spc="-20" baseline="0">
                <a:solidFill>
                  <a:schemeClr val="tx1"/>
                </a:solidFill>
              </a:defRPr>
            </a:lvl2pPr>
            <a:lvl3pPr marL="504000" indent="0">
              <a:buNone/>
              <a:defRPr>
                <a:solidFill>
                  <a:srgbClr val="FF0000"/>
                </a:solidFill>
              </a:defRPr>
            </a:lvl3pPr>
            <a:lvl4pPr marL="648000" indent="0">
              <a:buNone/>
              <a:defRPr>
                <a:solidFill>
                  <a:srgbClr val="FF0000"/>
                </a:solidFill>
              </a:defRPr>
            </a:lvl4pPr>
            <a:lvl5pPr marL="792000" indent="0"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694734E-BF1F-5305-36DA-1FCFA026F3D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656762" y="360000"/>
            <a:ext cx="2149075" cy="6110650"/>
          </a:xfrm>
          <a:noFill/>
        </p:spPr>
        <p:txBody>
          <a:bodyPr lIns="0" tIns="0" rIns="0" bIns="0"/>
          <a:lstStyle>
            <a:lvl1pPr marL="108000" indent="-108000">
              <a:spcBef>
                <a:spcPts val="1200"/>
              </a:spcBef>
              <a:spcAft>
                <a:spcPts val="0"/>
              </a:spcAft>
              <a:buFont typeface="Arial Nova" panose="020B0604020202020204" pitchFamily="34" charset="0"/>
              <a:buChar char="•"/>
              <a:defRPr sz="1300" b="0" spc="-20" baseline="0"/>
            </a:lvl1pPr>
            <a:lvl2pPr marL="0" indent="0">
              <a:spcBef>
                <a:spcPts val="1800"/>
              </a:spcBef>
              <a:buFont typeface="Arial Nova" panose="020B0604020202020204" pitchFamily="34" charset="0"/>
              <a:buNone/>
              <a:defRPr sz="1300" b="1" spc="-20" baseline="0">
                <a:latin typeface="+mn-lt"/>
              </a:defRPr>
            </a:lvl2pPr>
            <a:lvl3pPr marL="0" indent="0">
              <a:spcBef>
                <a:spcPts val="1200"/>
              </a:spcBef>
              <a:buNone/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3F4F1-8DE0-9675-8FE8-22284070F704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84A802-3A33-7886-B575-F2699F3A01E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294F2-20FD-64CD-F8C9-D70C89A45F8E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AB83A8-2BF6-9899-8D33-4AC81DE41FEA}"/>
              </a:ext>
            </a:extLst>
          </p:cNvPr>
          <p:cNvCxnSpPr/>
          <p:nvPr userDrawn="1"/>
        </p:nvCxnSpPr>
        <p:spPr>
          <a:xfrm>
            <a:off x="2068292" y="1905000"/>
            <a:ext cx="72074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02267D-B712-2EE2-E627-907D4C0CC1BC}"/>
              </a:ext>
            </a:extLst>
          </p:cNvPr>
          <p:cNvCxnSpPr/>
          <p:nvPr userDrawn="1"/>
        </p:nvCxnSpPr>
        <p:spPr>
          <a:xfrm>
            <a:off x="9483723" y="385763"/>
            <a:ext cx="0" cy="60918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2718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253D75-D37B-26DE-1E24-3909A732E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0100" y="334800"/>
            <a:ext cx="8891588" cy="8113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 spc="-20" baseline="0">
                <a:solidFill>
                  <a:schemeClr val="tx1"/>
                </a:solidFill>
              </a:defRPr>
            </a:lvl2pPr>
            <a:lvl3pPr marL="504000" indent="0">
              <a:buNone/>
              <a:defRPr>
                <a:solidFill>
                  <a:srgbClr val="FF0000"/>
                </a:solidFill>
              </a:defRPr>
            </a:lvl3pPr>
            <a:lvl4pPr marL="648000" indent="0">
              <a:buNone/>
              <a:defRPr>
                <a:solidFill>
                  <a:srgbClr val="FF0000"/>
                </a:solidFill>
              </a:defRPr>
            </a:lvl4pPr>
            <a:lvl5pPr marL="792000" indent="0"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36A61FA-F28E-64EE-D957-83795844E77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070100" y="1874042"/>
            <a:ext cx="1303337" cy="3069434"/>
          </a:xfrm>
          <a:noFill/>
        </p:spPr>
        <p:txBody>
          <a:bodyPr lIns="0" tIns="0" rIns="0" bIns="0"/>
          <a:lstStyle>
            <a:lvl1pPr>
              <a:spcBef>
                <a:spcPts val="800"/>
              </a:spcBef>
              <a:spcAft>
                <a:spcPts val="0"/>
              </a:spcAft>
              <a:defRPr sz="11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 Nova" panose="020B0604020202020204" pitchFamily="34" charset="0"/>
              <a:buNone/>
              <a:defRPr sz="1100" b="0" spc="-20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1200"/>
              </a:spcBef>
              <a:buNone/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E08D3B3-85F4-678A-41A5-55E051FDF6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0100" y="6217804"/>
            <a:ext cx="9734549" cy="25284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6571BF-80E0-AF58-4BDF-DD0CD5D192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20081" y="4175125"/>
            <a:ext cx="1011238" cy="2152650"/>
          </a:xfrm>
        </p:spPr>
        <p:txBody>
          <a:bodyPr vert="vert270"/>
          <a:lstStyle>
            <a:lvl1pPr>
              <a:defRPr sz="5000" spc="-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0000s</a:t>
            </a:r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A01FE0-0E51-05AC-CC92-3723F5814499}"/>
              </a:ext>
            </a:extLst>
          </p:cNvPr>
          <p:cNvCxnSpPr/>
          <p:nvPr userDrawn="1"/>
        </p:nvCxnSpPr>
        <p:spPr>
          <a:xfrm>
            <a:off x="3564400" y="1905000"/>
            <a:ext cx="0" cy="439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EFDC2CA-944D-C74C-2272-AB97F828146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755363" y="1874042"/>
            <a:ext cx="1303337" cy="3069434"/>
          </a:xfrm>
          <a:noFill/>
        </p:spPr>
        <p:txBody>
          <a:bodyPr lIns="0" tIns="0" rIns="0" bIns="0"/>
          <a:lstStyle>
            <a:lvl1pPr>
              <a:spcBef>
                <a:spcPts val="800"/>
              </a:spcBef>
              <a:spcAft>
                <a:spcPts val="0"/>
              </a:spcAft>
              <a:defRPr sz="11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 Nova" panose="020B0604020202020204" pitchFamily="34" charset="0"/>
              <a:buNone/>
              <a:defRPr sz="1100" b="0" spc="-20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1200"/>
              </a:spcBef>
              <a:buNone/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AACAC6-3953-D668-EFF2-BD1AFF194013}"/>
              </a:ext>
            </a:extLst>
          </p:cNvPr>
          <p:cNvCxnSpPr/>
          <p:nvPr userDrawn="1"/>
        </p:nvCxnSpPr>
        <p:spPr>
          <a:xfrm>
            <a:off x="5249663" y="1905000"/>
            <a:ext cx="0" cy="439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9CE6CD7-90EE-5465-0FC8-5B3DCCB89D5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440626" y="1874042"/>
            <a:ext cx="1303337" cy="3069434"/>
          </a:xfrm>
          <a:noFill/>
        </p:spPr>
        <p:txBody>
          <a:bodyPr lIns="0" tIns="0" rIns="0" bIns="0"/>
          <a:lstStyle>
            <a:lvl1pPr>
              <a:spcBef>
                <a:spcPts val="800"/>
              </a:spcBef>
              <a:spcAft>
                <a:spcPts val="0"/>
              </a:spcAft>
              <a:defRPr sz="11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 Nova" panose="020B0604020202020204" pitchFamily="34" charset="0"/>
              <a:buNone/>
              <a:defRPr sz="1100" b="0" spc="-20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1200"/>
              </a:spcBef>
              <a:buNone/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8FBCC42-31FC-1CA5-10DC-3499D3F77B15}"/>
              </a:ext>
            </a:extLst>
          </p:cNvPr>
          <p:cNvCxnSpPr/>
          <p:nvPr userDrawn="1"/>
        </p:nvCxnSpPr>
        <p:spPr>
          <a:xfrm>
            <a:off x="6934926" y="1905000"/>
            <a:ext cx="0" cy="439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46861E6-DFDF-B3F2-306A-6A168B2F3E0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25889" y="1874042"/>
            <a:ext cx="1303337" cy="3069434"/>
          </a:xfrm>
          <a:noFill/>
        </p:spPr>
        <p:txBody>
          <a:bodyPr lIns="0" tIns="0" rIns="0" bIns="0"/>
          <a:lstStyle>
            <a:lvl1pPr>
              <a:spcBef>
                <a:spcPts val="800"/>
              </a:spcBef>
              <a:spcAft>
                <a:spcPts val="0"/>
              </a:spcAft>
              <a:defRPr sz="11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 Nova" panose="020B0604020202020204" pitchFamily="34" charset="0"/>
              <a:buNone/>
              <a:defRPr sz="1100" b="0" spc="-20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1200"/>
              </a:spcBef>
              <a:buNone/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46792CC-A0F0-ED9A-44F4-1A87E5011DB6}"/>
              </a:ext>
            </a:extLst>
          </p:cNvPr>
          <p:cNvCxnSpPr/>
          <p:nvPr userDrawn="1"/>
        </p:nvCxnSpPr>
        <p:spPr>
          <a:xfrm>
            <a:off x="8620189" y="1905000"/>
            <a:ext cx="0" cy="439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26CFCB7-50AA-4C2B-9DC9-A63DC8F5FDA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1152" y="1874042"/>
            <a:ext cx="1303337" cy="3069434"/>
          </a:xfrm>
          <a:noFill/>
        </p:spPr>
        <p:txBody>
          <a:bodyPr lIns="0" tIns="0" rIns="0" bIns="0"/>
          <a:lstStyle>
            <a:lvl1pPr>
              <a:spcBef>
                <a:spcPts val="800"/>
              </a:spcBef>
              <a:spcAft>
                <a:spcPts val="0"/>
              </a:spcAft>
              <a:defRPr sz="11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 Nova" panose="020B0604020202020204" pitchFamily="34" charset="0"/>
              <a:buNone/>
              <a:defRPr sz="1100" b="0" spc="-20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1200"/>
              </a:spcBef>
              <a:buNone/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84E01C7-21A6-3C6E-B533-C832A8359DAE}"/>
              </a:ext>
            </a:extLst>
          </p:cNvPr>
          <p:cNvCxnSpPr/>
          <p:nvPr userDrawn="1"/>
        </p:nvCxnSpPr>
        <p:spPr>
          <a:xfrm>
            <a:off x="10305452" y="1905000"/>
            <a:ext cx="0" cy="439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49FC379-8CEF-E473-2C37-BCAFAE83A56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96417" y="1874042"/>
            <a:ext cx="1303337" cy="3834608"/>
          </a:xfrm>
          <a:noFill/>
        </p:spPr>
        <p:txBody>
          <a:bodyPr lIns="0" tIns="0" rIns="0" bIns="0"/>
          <a:lstStyle>
            <a:lvl1pPr>
              <a:spcBef>
                <a:spcPts val="800"/>
              </a:spcBef>
              <a:spcAft>
                <a:spcPts val="0"/>
              </a:spcAft>
              <a:defRPr sz="11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 Nova" panose="020B0604020202020204" pitchFamily="34" charset="0"/>
              <a:buNone/>
              <a:defRPr sz="1100" b="0" spc="-20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1200"/>
              </a:spcBef>
              <a:buNone/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992F6A79-B151-46A1-B411-C31DE839E0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17416" y="4175125"/>
            <a:ext cx="1011238" cy="2152650"/>
          </a:xfrm>
        </p:spPr>
        <p:txBody>
          <a:bodyPr vert="vert270"/>
          <a:lstStyle>
            <a:lvl1pPr>
              <a:defRPr sz="5000" spc="-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0000s</a:t>
            </a:r>
            <a:endParaRPr lang="en-GB" dirty="0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C9E16879-7DEB-E03B-53A0-BFD8801CF49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02269" y="4175125"/>
            <a:ext cx="1011238" cy="2152650"/>
          </a:xfrm>
        </p:spPr>
        <p:txBody>
          <a:bodyPr vert="vert270"/>
          <a:lstStyle>
            <a:lvl1pPr>
              <a:defRPr sz="5000" spc="-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0000s</a:t>
            </a:r>
            <a:endParaRPr lang="en-GB" dirty="0"/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4B5797DD-19CF-0608-6E77-8729DB5830A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87122" y="4175125"/>
            <a:ext cx="1011238" cy="2152650"/>
          </a:xfrm>
        </p:spPr>
        <p:txBody>
          <a:bodyPr vert="vert270"/>
          <a:lstStyle>
            <a:lvl1pPr>
              <a:defRPr sz="5000" spc="-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0000s</a:t>
            </a:r>
            <a:endParaRPr lang="en-GB" dirty="0"/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8562D1B8-C110-900F-CAC0-7C8ECF20593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672384" y="4175125"/>
            <a:ext cx="1011238" cy="2152650"/>
          </a:xfrm>
        </p:spPr>
        <p:txBody>
          <a:bodyPr vert="vert270"/>
          <a:lstStyle>
            <a:lvl1pPr>
              <a:defRPr sz="5000" spc="-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0000s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3F0B1C-4E9A-6A56-CA38-C2ED80E5CA33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79E59-262C-A647-C5E4-32E6DC1D5AD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A9221E1-9164-318E-FEC4-9BF70C0B2C4C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57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r Big Number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253D75-D37B-26DE-1E24-3909A732E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0100" y="334800"/>
            <a:ext cx="8891588" cy="8113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spc="-20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 spc="-20" baseline="0">
                <a:solidFill>
                  <a:schemeClr val="accent1"/>
                </a:solidFill>
              </a:defRPr>
            </a:lvl2pPr>
            <a:lvl3pPr marL="504000" indent="0">
              <a:buNone/>
              <a:defRPr>
                <a:solidFill>
                  <a:srgbClr val="FF0000"/>
                </a:solidFill>
              </a:defRPr>
            </a:lvl3pPr>
            <a:lvl4pPr marL="648000" indent="0">
              <a:buNone/>
              <a:defRPr>
                <a:solidFill>
                  <a:srgbClr val="FF0000"/>
                </a:solidFill>
              </a:defRPr>
            </a:lvl4pPr>
            <a:lvl5pPr marL="792000" indent="0"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36A61FA-F28E-64EE-D957-83795844E77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070100" y="1874042"/>
            <a:ext cx="2154238" cy="1554958"/>
          </a:xfrm>
          <a:noFill/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300" b="0" spc="-20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 typeface="Arial Nova" panose="020B0604020202020204" pitchFamily="34" charset="0"/>
              <a:buNone/>
              <a:defRPr sz="1300" b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1200"/>
              </a:spcBef>
              <a:buNone/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6571BF-80E0-AF58-4BDF-DD0CD5D192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86279" y="2665414"/>
            <a:ext cx="1011238" cy="3805236"/>
          </a:xfrm>
        </p:spPr>
        <p:txBody>
          <a:bodyPr vert="vert270"/>
          <a:lstStyle>
            <a:lvl1pPr>
              <a:defRPr sz="6400" spc="-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0000s</a:t>
            </a:r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A01FE0-0E51-05AC-CC92-3723F5814499}"/>
              </a:ext>
            </a:extLst>
          </p:cNvPr>
          <p:cNvCxnSpPr>
            <a:cxnSpLocks/>
          </p:cNvCxnSpPr>
          <p:nvPr userDrawn="1"/>
        </p:nvCxnSpPr>
        <p:spPr>
          <a:xfrm>
            <a:off x="4410538" y="1905000"/>
            <a:ext cx="0" cy="456565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2F30AB9-0106-D038-CDA7-BA31440B2BA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596739" y="1874042"/>
            <a:ext cx="2154238" cy="1554958"/>
          </a:xfrm>
          <a:noFill/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300" b="0" spc="-20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 typeface="Arial Nova" panose="020B0604020202020204" pitchFamily="34" charset="0"/>
              <a:buNone/>
              <a:defRPr sz="1300" b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1200"/>
              </a:spcBef>
              <a:buNone/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E31216B-0CC3-0B7E-2BDC-A0B7755DA3E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12918" y="2665414"/>
            <a:ext cx="1011238" cy="3805236"/>
          </a:xfrm>
        </p:spPr>
        <p:txBody>
          <a:bodyPr vert="vert270"/>
          <a:lstStyle>
            <a:lvl1pPr>
              <a:defRPr sz="6400" spc="-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0000s</a:t>
            </a:r>
            <a:endParaRPr lang="en-GB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5F8888B1-E483-C66B-E487-F1F7283334E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129463" y="1874042"/>
            <a:ext cx="2154238" cy="1554958"/>
          </a:xfrm>
          <a:noFill/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300" b="0" spc="-20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 typeface="Arial Nova" panose="020B0604020202020204" pitchFamily="34" charset="0"/>
              <a:buNone/>
              <a:defRPr sz="1300" b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1200"/>
              </a:spcBef>
              <a:buNone/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C9F6AFD7-2B8F-808A-3116-2A7958183EA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45642" y="2665414"/>
            <a:ext cx="1011238" cy="3805236"/>
          </a:xfrm>
        </p:spPr>
        <p:txBody>
          <a:bodyPr vert="vert270"/>
          <a:lstStyle>
            <a:lvl1pPr>
              <a:defRPr sz="6400" spc="-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0000s</a:t>
            </a:r>
            <a:endParaRPr lang="en-GB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8B5DD5C-C3A4-EFC9-8B46-5B904855CFF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650412" y="1874042"/>
            <a:ext cx="2154238" cy="1554958"/>
          </a:xfrm>
          <a:noFill/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300" b="0" spc="-20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 typeface="Arial Nova" panose="020B0604020202020204" pitchFamily="34" charset="0"/>
              <a:buNone/>
              <a:defRPr sz="1300" b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1200"/>
              </a:spcBef>
              <a:buNone/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349100B2-1026-27A0-51E3-9141CAC47C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466591" y="2665414"/>
            <a:ext cx="1011238" cy="3805236"/>
          </a:xfrm>
        </p:spPr>
        <p:txBody>
          <a:bodyPr vert="vert270"/>
          <a:lstStyle>
            <a:lvl1pPr>
              <a:defRPr sz="6400" spc="-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0000s</a:t>
            </a:r>
            <a:endParaRPr lang="en-GB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40E4085-2360-6382-AB08-72F8421189ED}"/>
              </a:ext>
            </a:extLst>
          </p:cNvPr>
          <p:cNvCxnSpPr>
            <a:cxnSpLocks/>
          </p:cNvCxnSpPr>
          <p:nvPr userDrawn="1"/>
        </p:nvCxnSpPr>
        <p:spPr>
          <a:xfrm>
            <a:off x="9467057" y="1905000"/>
            <a:ext cx="0" cy="456565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58B59C7-01D4-6C70-EDBD-962DE7674BA6}"/>
              </a:ext>
            </a:extLst>
          </p:cNvPr>
          <p:cNvCxnSpPr>
            <a:cxnSpLocks/>
          </p:cNvCxnSpPr>
          <p:nvPr userDrawn="1"/>
        </p:nvCxnSpPr>
        <p:spPr>
          <a:xfrm>
            <a:off x="6940220" y="1905000"/>
            <a:ext cx="0" cy="456565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Graphic 43">
            <a:extLst>
              <a:ext uri="{FF2B5EF4-FFF2-40B4-BE49-F238E27FC236}">
                <a16:creationId xmlns:a16="http://schemas.microsoft.com/office/drawing/2014/main" id="{2CCE3FF7-89BE-5449-7548-14AE625DF2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763" y="6060573"/>
            <a:ext cx="1202760" cy="412168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546A589-D4E5-8D52-E25B-9F0FC6319AB0}"/>
              </a:ext>
            </a:extLst>
          </p:cNvPr>
          <p:cNvCxnSpPr>
            <a:cxnSpLocks/>
          </p:cNvCxnSpPr>
          <p:nvPr userDrawn="1"/>
        </p:nvCxnSpPr>
        <p:spPr>
          <a:xfrm>
            <a:off x="1879600" y="385763"/>
            <a:ext cx="0" cy="608697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A41AB60-C3DA-A5FB-D328-69E272E6B447}"/>
              </a:ext>
            </a:extLst>
          </p:cNvPr>
          <p:cNvCxnSpPr/>
          <p:nvPr userDrawn="1"/>
        </p:nvCxnSpPr>
        <p:spPr>
          <a:xfrm>
            <a:off x="385763" y="1900237"/>
            <a:ext cx="130333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42F7C8-2A0E-297C-E6EB-9C15BFB39B0F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19C1DD-076A-1DEC-8730-C87EFA332702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992FC4-6A57-837F-A993-4044BBD56002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47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253D75-D37B-26DE-1E24-3909A732E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0100" y="334800"/>
            <a:ext cx="8891588" cy="8113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 spc="-20" baseline="0">
                <a:solidFill>
                  <a:schemeClr val="tx1"/>
                </a:solidFill>
              </a:defRPr>
            </a:lvl2pPr>
            <a:lvl3pPr marL="504000" indent="0">
              <a:buNone/>
              <a:defRPr>
                <a:solidFill>
                  <a:srgbClr val="FF0000"/>
                </a:solidFill>
              </a:defRPr>
            </a:lvl3pPr>
            <a:lvl4pPr marL="648000" indent="0">
              <a:buNone/>
              <a:defRPr>
                <a:solidFill>
                  <a:srgbClr val="FF0000"/>
                </a:solidFill>
              </a:defRPr>
            </a:lvl4pPr>
            <a:lvl5pPr marL="792000" indent="0"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12BDEA3-88A9-630F-7AED-DC9B8F8B8A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0100" y="1855506"/>
            <a:ext cx="2992438" cy="4615144"/>
          </a:xfrm>
        </p:spPr>
        <p:txBody>
          <a:bodyPr/>
          <a:lstStyle>
            <a:lvl1pPr>
              <a:spcBef>
                <a:spcPts val="0"/>
              </a:spcBef>
              <a:tabLst>
                <a:tab pos="2991600" algn="r"/>
              </a:tabLst>
              <a:defRPr sz="18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tabLst>
                <a:tab pos="2991600" algn="r"/>
              </a:tabLst>
              <a:defRPr sz="1800" spc="-20" baseline="0">
                <a:solidFill>
                  <a:schemeClr val="tx1"/>
                </a:solidFill>
              </a:defRPr>
            </a:lvl2pPr>
            <a:lvl3pPr marL="288000" indent="0">
              <a:buNone/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BB9FDA76-8E8F-6107-C449-B5F79D997D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43538" y="1855506"/>
            <a:ext cx="2992438" cy="4615144"/>
          </a:xfrm>
        </p:spPr>
        <p:txBody>
          <a:bodyPr/>
          <a:lstStyle>
            <a:lvl1pPr>
              <a:spcBef>
                <a:spcPts val="0"/>
              </a:spcBef>
              <a:tabLst>
                <a:tab pos="2991600" algn="r"/>
              </a:tabLst>
              <a:defRPr sz="18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tabLst>
                <a:tab pos="2991600" algn="r"/>
              </a:tabLst>
              <a:defRPr sz="1800" spc="-20" baseline="0">
                <a:solidFill>
                  <a:schemeClr val="tx1"/>
                </a:solidFill>
              </a:defRPr>
            </a:lvl2pPr>
            <a:lvl3pPr marL="288000" indent="0">
              <a:buNone/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B3A2108-D089-72FC-2F0F-B2FD8FBEBA6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12212" y="1855506"/>
            <a:ext cx="2992438" cy="4615144"/>
          </a:xfrm>
        </p:spPr>
        <p:txBody>
          <a:bodyPr/>
          <a:lstStyle>
            <a:lvl1pPr>
              <a:spcBef>
                <a:spcPts val="0"/>
              </a:spcBef>
              <a:tabLst>
                <a:tab pos="2991600" algn="r"/>
              </a:tabLst>
              <a:defRPr sz="18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tabLst>
                <a:tab pos="2991600" algn="r"/>
              </a:tabLst>
              <a:defRPr sz="1800" spc="-20" baseline="0">
                <a:solidFill>
                  <a:schemeClr val="tx1"/>
                </a:solidFill>
              </a:defRPr>
            </a:lvl2pPr>
            <a:lvl3pPr marL="288000" indent="0">
              <a:buNone/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D84DDC-13B6-9791-E29D-DBEBE16EA3A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A0DBD5-AD34-C33B-61E6-56D70145B83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7224CC-DA07-F5F2-76DD-8AAB05217CD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0557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253D75-D37B-26DE-1E24-3909A732E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0100" y="334800"/>
            <a:ext cx="8891588" cy="8113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 spc="-20" baseline="0">
                <a:solidFill>
                  <a:schemeClr val="tx1"/>
                </a:solidFill>
              </a:defRPr>
            </a:lvl2pPr>
            <a:lvl3pPr marL="504000" indent="0">
              <a:buNone/>
              <a:defRPr>
                <a:solidFill>
                  <a:srgbClr val="FF0000"/>
                </a:solidFill>
              </a:defRPr>
            </a:lvl3pPr>
            <a:lvl4pPr marL="648000" indent="0">
              <a:buNone/>
              <a:defRPr>
                <a:solidFill>
                  <a:srgbClr val="FF0000"/>
                </a:solidFill>
              </a:defRPr>
            </a:lvl4pPr>
            <a:lvl5pPr marL="792000" indent="0"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667AEA-69D8-97B0-3DD6-37AD5AE3CF2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73DED2-2DAB-640B-A7E0-366B520DFA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334A7-4F61-D9F2-7A51-C4AE5038A2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4885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Peppermi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253D75-D37B-26DE-1E24-3909A732E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0100" y="334800"/>
            <a:ext cx="8891588" cy="8113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 spc="-20" baseline="0">
                <a:solidFill>
                  <a:schemeClr val="tx1"/>
                </a:solidFill>
              </a:defRPr>
            </a:lvl2pPr>
            <a:lvl3pPr marL="504000" indent="0">
              <a:buNone/>
              <a:defRPr>
                <a:solidFill>
                  <a:srgbClr val="FF0000"/>
                </a:solidFill>
              </a:defRPr>
            </a:lvl3pPr>
            <a:lvl4pPr marL="648000" indent="0">
              <a:buNone/>
              <a:defRPr>
                <a:solidFill>
                  <a:srgbClr val="FF0000"/>
                </a:solidFill>
              </a:defRPr>
            </a:lvl4pPr>
            <a:lvl5pPr marL="792000" indent="0"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A1FAB8-27ED-1E2F-3993-5C167B8282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EEAE22-DF48-A956-23E9-AB9E30CF74A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7B62D-11FF-8078-8662-454E803412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0887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Dark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253D75-D37B-26DE-1E24-3909A732E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0100" y="334800"/>
            <a:ext cx="8891588" cy="8113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spc="-20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 spc="-20" baseline="0">
                <a:solidFill>
                  <a:schemeClr val="accent1"/>
                </a:solidFill>
              </a:defRPr>
            </a:lvl2pPr>
            <a:lvl3pPr marL="504000" indent="0">
              <a:buNone/>
              <a:defRPr>
                <a:solidFill>
                  <a:srgbClr val="FF0000"/>
                </a:solidFill>
              </a:defRPr>
            </a:lvl3pPr>
            <a:lvl4pPr marL="648000" indent="0">
              <a:buNone/>
              <a:defRPr>
                <a:solidFill>
                  <a:srgbClr val="FF0000"/>
                </a:solidFill>
              </a:defRPr>
            </a:lvl4pPr>
            <a:lvl5pPr marL="792000" indent="0"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6416372-AA0D-A7B3-5895-39A35DBF97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763" y="6060573"/>
            <a:ext cx="1202760" cy="41216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3868E5-5D02-7521-011D-057D9D2A12DA}"/>
              </a:ext>
            </a:extLst>
          </p:cNvPr>
          <p:cNvCxnSpPr>
            <a:cxnSpLocks/>
          </p:cNvCxnSpPr>
          <p:nvPr userDrawn="1"/>
        </p:nvCxnSpPr>
        <p:spPr>
          <a:xfrm>
            <a:off x="1879600" y="385763"/>
            <a:ext cx="0" cy="608697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EF44A3-89B6-3900-A406-DD8AB8ACDAC1}"/>
              </a:ext>
            </a:extLst>
          </p:cNvPr>
          <p:cNvCxnSpPr/>
          <p:nvPr userDrawn="1"/>
        </p:nvCxnSpPr>
        <p:spPr>
          <a:xfrm>
            <a:off x="385763" y="1900237"/>
            <a:ext cx="130333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D3FD16-8C84-D09F-FD01-F368620300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A3C8D-3B2A-50CF-F234-32985B2021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AAD7CC6-0174-C4AD-DFC5-595E328513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6600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rger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AB22E-9FB0-1215-97C8-8ECE17B779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0100" y="311941"/>
            <a:ext cx="8891588" cy="1593060"/>
          </a:xfrm>
        </p:spPr>
        <p:txBody>
          <a:bodyPr/>
          <a:lstStyle>
            <a:lvl1pPr>
              <a:spcBef>
                <a:spcPts val="0"/>
              </a:spcBef>
              <a:defRPr b="1" spc="-4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pc="-40" baseline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600" spc="-40" baseline="0"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93E177-C5C1-2D54-3923-CA66111C6A9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AC7B832-8A24-E386-AA44-0843DAA581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DE2432B-293A-32F1-F6FE-68703C60F13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9750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Dark Green Larger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56416372-AA0D-A7B3-5895-39A35DBF97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763" y="6060573"/>
            <a:ext cx="1202760" cy="41216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3868E5-5D02-7521-011D-057D9D2A12DA}"/>
              </a:ext>
            </a:extLst>
          </p:cNvPr>
          <p:cNvCxnSpPr>
            <a:cxnSpLocks/>
          </p:cNvCxnSpPr>
          <p:nvPr userDrawn="1"/>
        </p:nvCxnSpPr>
        <p:spPr>
          <a:xfrm>
            <a:off x="1879600" y="385763"/>
            <a:ext cx="0" cy="608697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EF44A3-89B6-3900-A406-DD8AB8ACDAC1}"/>
              </a:ext>
            </a:extLst>
          </p:cNvPr>
          <p:cNvCxnSpPr/>
          <p:nvPr userDrawn="1"/>
        </p:nvCxnSpPr>
        <p:spPr>
          <a:xfrm>
            <a:off x="385763" y="1900237"/>
            <a:ext cx="130333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AB22E-9FB0-1215-97C8-8ECE17B779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0100" y="311941"/>
            <a:ext cx="8891588" cy="1593060"/>
          </a:xfrm>
        </p:spPr>
        <p:txBody>
          <a:bodyPr/>
          <a:lstStyle>
            <a:lvl1pPr>
              <a:spcBef>
                <a:spcPts val="0"/>
              </a:spcBef>
              <a:defRPr b="1" spc="-40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pc="-40" baseline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2600" spc="-40" baseline="0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EC7BE44-9691-122A-8548-D6687D33826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267AB9B-CD4E-E758-EC69-ED6BDACA87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FF338F4-B0BE-C391-F810-53876C9D894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9796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nd Text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253D75-D37B-26DE-1E24-3909A732E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0100" y="334800"/>
            <a:ext cx="4678363" cy="8113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 spc="-20" baseline="0">
                <a:solidFill>
                  <a:schemeClr val="tx1"/>
                </a:solidFill>
              </a:defRPr>
            </a:lvl2pPr>
            <a:lvl3pPr marL="504000" indent="0">
              <a:buNone/>
              <a:defRPr>
                <a:solidFill>
                  <a:srgbClr val="FF0000"/>
                </a:solidFill>
              </a:defRPr>
            </a:lvl3pPr>
            <a:lvl4pPr marL="648000" indent="0">
              <a:buNone/>
              <a:defRPr>
                <a:solidFill>
                  <a:srgbClr val="FF0000"/>
                </a:solidFill>
              </a:defRPr>
            </a:lvl4pPr>
            <a:lvl5pPr marL="792000" indent="0"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93293A44-CC9F-799F-5F6F-1EF738390C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15388" y="346705"/>
            <a:ext cx="2989262" cy="144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 spc="-20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1200"/>
              </a:spcBef>
              <a:defRPr sz="1300" spc="-20" baseline="0">
                <a:solidFill>
                  <a:schemeClr val="tx1"/>
                </a:solidFill>
              </a:defRPr>
            </a:lvl2pPr>
            <a:lvl3pPr marL="324000" indent="-144000">
              <a:spcBef>
                <a:spcPts val="1000"/>
              </a:spcBef>
              <a:defRPr sz="1100">
                <a:solidFill>
                  <a:schemeClr val="tx1"/>
                </a:solidFill>
              </a:defRPr>
            </a:lvl3pPr>
            <a:lvl4pPr marL="432000" indent="-108000">
              <a:spcBef>
                <a:spcPts val="800"/>
              </a:spcBef>
              <a:defRPr sz="900">
                <a:solidFill>
                  <a:schemeClr val="tx1"/>
                </a:solidFill>
              </a:defRPr>
            </a:lvl4pPr>
            <a:lvl5pPr marL="540000" indent="-108000">
              <a:spcBef>
                <a:spcPts val="800"/>
              </a:spcBef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559BCA-3D20-28C0-4398-BDB849EA46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3E296E-B259-74CB-D9EC-7CFDF4C305D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CB7AB-161A-9845-9B82-D042C94EDD1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1710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23AAD4-9382-2285-D020-5D207FBD3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0DED89-4DCA-8593-05E4-9F044C1C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3A4DB-E716-B0F2-421B-87341C9A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4492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3835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A1FAB8-27ED-1E2F-3993-5C167B8282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EEAE22-DF48-A956-23E9-AB9E30CF74A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7B62D-11FF-8078-8662-454E803412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66E734-9505-72E2-96AC-D8DCCE3F478E}"/>
              </a:ext>
            </a:extLst>
          </p:cNvPr>
          <p:cNvSpPr txBox="1"/>
          <p:nvPr userDrawn="1"/>
        </p:nvSpPr>
        <p:spPr>
          <a:xfrm>
            <a:off x="2063750" y="180000"/>
            <a:ext cx="4222750" cy="14833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8000"/>
              </a:lnSpc>
            </a:pPr>
            <a:r>
              <a:rPr lang="en-GB" sz="7000" dirty="0" err="1"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545730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A1FAB8-27ED-1E2F-3993-5C167B8282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EEAE22-DF48-A956-23E9-AB9E30CF74A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7B62D-11FF-8078-8662-454E803412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66E734-9505-72E2-96AC-D8DCCE3F478E}"/>
              </a:ext>
            </a:extLst>
          </p:cNvPr>
          <p:cNvSpPr txBox="1"/>
          <p:nvPr userDrawn="1"/>
        </p:nvSpPr>
        <p:spPr>
          <a:xfrm>
            <a:off x="2063750" y="180000"/>
            <a:ext cx="4222750" cy="14833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8000"/>
              </a:lnSpc>
            </a:pPr>
            <a:r>
              <a:rPr lang="en-GB" sz="7000" dirty="0">
                <a:latin typeface="+mj-lt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117804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253D75-D37B-26DE-1E24-3909A732E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0100" y="334800"/>
            <a:ext cx="8891588" cy="8113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 spc="-20" baseline="0">
                <a:solidFill>
                  <a:schemeClr val="tx1"/>
                </a:solidFill>
              </a:defRPr>
            </a:lvl2pPr>
            <a:lvl3pPr marL="504000" indent="0">
              <a:buNone/>
              <a:defRPr>
                <a:solidFill>
                  <a:srgbClr val="FF0000"/>
                </a:solidFill>
              </a:defRPr>
            </a:lvl3pPr>
            <a:lvl4pPr marL="648000" indent="0">
              <a:buNone/>
              <a:defRPr>
                <a:solidFill>
                  <a:srgbClr val="FF0000"/>
                </a:solidFill>
              </a:defRPr>
            </a:lvl4pPr>
            <a:lvl5pPr marL="792000" indent="0"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12BDEA3-88A9-630F-7AED-DC9B8F8B8A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70099" y="1825200"/>
            <a:ext cx="8048625" cy="4645450"/>
          </a:xfrm>
        </p:spPr>
        <p:txBody>
          <a:bodyPr/>
          <a:lstStyle>
            <a:lvl1pPr marL="450000" indent="-450000">
              <a:spcBef>
                <a:spcPts val="1000"/>
              </a:spcBef>
              <a:buFont typeface="+mj-lt"/>
              <a:buAutoNum type="arabicPeriod"/>
              <a:tabLst>
                <a:tab pos="2990850" algn="r"/>
              </a:tabLst>
              <a:defRPr sz="2600" b="0">
                <a:solidFill>
                  <a:schemeClr val="tx1"/>
                </a:solidFill>
                <a:latin typeface="+mj-lt"/>
              </a:defRPr>
            </a:lvl1pPr>
            <a:lvl2pPr marL="450000" indent="0">
              <a:spcBef>
                <a:spcPts val="0"/>
              </a:spcBef>
              <a:buNone/>
              <a:tabLst>
                <a:tab pos="2991600" algn="r"/>
              </a:tabLst>
              <a:defRPr sz="1800" spc="-20" baseline="0">
                <a:solidFill>
                  <a:schemeClr val="tx1"/>
                </a:solidFill>
              </a:defRPr>
            </a:lvl2pPr>
            <a:lvl3pPr marL="288000" indent="0">
              <a:buNone/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Item one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D84DDC-13B6-9791-E29D-DBEBE16EA3A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A0DBD5-AD34-C33B-61E6-56D70145B83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7224CC-DA07-F5F2-76DD-8AAB05217CD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7872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Not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253D75-D37B-26DE-1E24-3909A732E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0100" y="334800"/>
            <a:ext cx="8891588" cy="8113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 spc="-20" baseline="0">
                <a:solidFill>
                  <a:schemeClr val="tx1"/>
                </a:solidFill>
              </a:defRPr>
            </a:lvl2pPr>
            <a:lvl3pPr marL="504000" indent="0">
              <a:buNone/>
              <a:defRPr>
                <a:solidFill>
                  <a:srgbClr val="FF0000"/>
                </a:solidFill>
              </a:defRPr>
            </a:lvl3pPr>
            <a:lvl4pPr marL="648000" indent="0">
              <a:buNone/>
              <a:defRPr>
                <a:solidFill>
                  <a:srgbClr val="FF0000"/>
                </a:solidFill>
              </a:defRPr>
            </a:lvl4pPr>
            <a:lvl5pPr marL="792000" indent="0"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12BDEA3-88A9-630F-7AED-DC9B8F8B8A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0100" y="1877078"/>
            <a:ext cx="2992438" cy="4593572"/>
          </a:xfrm>
        </p:spPr>
        <p:txBody>
          <a:bodyPr/>
          <a:lstStyle>
            <a:lvl1pPr>
              <a:spcBef>
                <a:spcPts val="0"/>
              </a:spcBef>
              <a:tabLst>
                <a:tab pos="2991600" algn="r"/>
              </a:tabLst>
              <a:defRPr sz="11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1000"/>
              </a:spcAft>
              <a:buNone/>
              <a:tabLst>
                <a:tab pos="2991600" algn="r"/>
              </a:tabLst>
              <a:defRPr sz="1100" spc="-20" baseline="0">
                <a:solidFill>
                  <a:schemeClr val="tx1"/>
                </a:solidFill>
              </a:defRPr>
            </a:lvl2pPr>
            <a:lvl3pPr marL="288000" indent="0">
              <a:buNone/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7267CF9-3DAC-5D5C-C16C-DA5C0D5CD5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43538" y="1877078"/>
            <a:ext cx="2992438" cy="4593572"/>
          </a:xfrm>
        </p:spPr>
        <p:txBody>
          <a:bodyPr/>
          <a:lstStyle>
            <a:lvl1pPr>
              <a:spcBef>
                <a:spcPts val="0"/>
              </a:spcBef>
              <a:tabLst>
                <a:tab pos="2991600" algn="r"/>
              </a:tabLst>
              <a:defRPr sz="11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1000"/>
              </a:spcAft>
              <a:buNone/>
              <a:tabLst>
                <a:tab pos="2991600" algn="r"/>
              </a:tabLst>
              <a:defRPr sz="1100" spc="-20" baseline="0">
                <a:solidFill>
                  <a:schemeClr val="tx1"/>
                </a:solidFill>
              </a:defRPr>
            </a:lvl2pPr>
            <a:lvl3pPr marL="288000" indent="0">
              <a:buNone/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29D0D3E7-6C1C-B37E-4729-FC3B4E67EF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12212" y="1877078"/>
            <a:ext cx="2992438" cy="4593572"/>
          </a:xfrm>
        </p:spPr>
        <p:txBody>
          <a:bodyPr/>
          <a:lstStyle>
            <a:lvl1pPr>
              <a:spcBef>
                <a:spcPts val="0"/>
              </a:spcBef>
              <a:tabLst>
                <a:tab pos="2991600" algn="r"/>
              </a:tabLst>
              <a:defRPr sz="11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1000"/>
              </a:spcAft>
              <a:buNone/>
              <a:tabLst>
                <a:tab pos="2991600" algn="r"/>
              </a:tabLst>
              <a:defRPr sz="1100" spc="-20" baseline="0">
                <a:solidFill>
                  <a:schemeClr val="tx1"/>
                </a:solidFill>
              </a:defRPr>
            </a:lvl2pPr>
            <a:lvl3pPr marL="288000" indent="0">
              <a:buNone/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DA818D-29FF-F413-02B3-DFA15FEE0EB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262F64-FBA9-8C89-3A18-133DE6F665E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CD398-5133-F49D-E3D8-00E77F5703F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5381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gal Notices Dark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253D75-D37B-26DE-1E24-3909A732E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0100" y="334800"/>
            <a:ext cx="8891588" cy="8113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spc="-20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 spc="-20" baseline="0">
                <a:solidFill>
                  <a:schemeClr val="accent1"/>
                </a:solidFill>
              </a:defRPr>
            </a:lvl2pPr>
            <a:lvl3pPr marL="504000" indent="0">
              <a:buNone/>
              <a:defRPr>
                <a:solidFill>
                  <a:srgbClr val="FF0000"/>
                </a:solidFill>
              </a:defRPr>
            </a:lvl3pPr>
            <a:lvl4pPr marL="648000" indent="0">
              <a:buNone/>
              <a:defRPr>
                <a:solidFill>
                  <a:srgbClr val="FF0000"/>
                </a:solidFill>
              </a:defRPr>
            </a:lvl4pPr>
            <a:lvl5pPr marL="792000" indent="0"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12BDEA3-88A9-630F-7AED-DC9B8F8B8A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0100" y="1877078"/>
            <a:ext cx="2992438" cy="4593572"/>
          </a:xfrm>
        </p:spPr>
        <p:txBody>
          <a:bodyPr/>
          <a:lstStyle>
            <a:lvl1pPr>
              <a:spcBef>
                <a:spcPts val="0"/>
              </a:spcBef>
              <a:tabLst>
                <a:tab pos="2991600" algn="r"/>
              </a:tabLst>
              <a:defRPr sz="1100" b="1" spc="-20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1000"/>
              </a:spcAft>
              <a:buNone/>
              <a:tabLst>
                <a:tab pos="2991600" algn="r"/>
              </a:tabLst>
              <a:defRPr sz="1100" spc="-20" baseline="0">
                <a:solidFill>
                  <a:schemeClr val="accent1"/>
                </a:solidFill>
              </a:defRPr>
            </a:lvl2pPr>
            <a:lvl3pPr marL="288000" indent="0">
              <a:buNone/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7267CF9-3DAC-5D5C-C16C-DA5C0D5CD5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43538" y="1877078"/>
            <a:ext cx="2992438" cy="4593572"/>
          </a:xfrm>
        </p:spPr>
        <p:txBody>
          <a:bodyPr/>
          <a:lstStyle>
            <a:lvl1pPr>
              <a:spcBef>
                <a:spcPts val="0"/>
              </a:spcBef>
              <a:tabLst>
                <a:tab pos="2991600" algn="r"/>
              </a:tabLst>
              <a:defRPr sz="1100" b="1" spc="-20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1000"/>
              </a:spcAft>
              <a:buNone/>
              <a:tabLst>
                <a:tab pos="2991600" algn="r"/>
              </a:tabLst>
              <a:defRPr sz="1100" spc="-20" baseline="0">
                <a:solidFill>
                  <a:schemeClr val="accent1"/>
                </a:solidFill>
              </a:defRPr>
            </a:lvl2pPr>
            <a:lvl3pPr marL="288000" indent="0">
              <a:buNone/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29D0D3E7-6C1C-B37E-4729-FC3B4E67EF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12212" y="1877078"/>
            <a:ext cx="2992438" cy="4593572"/>
          </a:xfrm>
        </p:spPr>
        <p:txBody>
          <a:bodyPr/>
          <a:lstStyle>
            <a:lvl1pPr>
              <a:spcBef>
                <a:spcPts val="0"/>
              </a:spcBef>
              <a:tabLst>
                <a:tab pos="2991600" algn="r"/>
              </a:tabLst>
              <a:defRPr sz="1100" b="1" spc="-20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1000"/>
              </a:spcAft>
              <a:buNone/>
              <a:tabLst>
                <a:tab pos="2991600" algn="r"/>
              </a:tabLst>
              <a:defRPr sz="1100" spc="-20" baseline="0">
                <a:solidFill>
                  <a:schemeClr val="accent1"/>
                </a:solidFill>
              </a:defRPr>
            </a:lvl2pPr>
            <a:lvl3pPr marL="288000" indent="0">
              <a:buNone/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DA818D-29FF-F413-02B3-DFA15FEE0EB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262F64-FBA9-8C89-3A18-133DE6F665E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CD398-5133-F49D-E3D8-00E77F5703F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785C365-1CD9-1F86-9BA2-A81D36DA56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763" y="6060573"/>
            <a:ext cx="1202760" cy="41216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0D0089-98D9-77D5-01B0-ED39214EDD6D}"/>
              </a:ext>
            </a:extLst>
          </p:cNvPr>
          <p:cNvCxnSpPr>
            <a:cxnSpLocks/>
          </p:cNvCxnSpPr>
          <p:nvPr userDrawn="1"/>
        </p:nvCxnSpPr>
        <p:spPr>
          <a:xfrm>
            <a:off x="1879600" y="385763"/>
            <a:ext cx="0" cy="608697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59E43C-2311-588A-E152-E9B02144442F}"/>
              </a:ext>
            </a:extLst>
          </p:cNvPr>
          <p:cNvCxnSpPr/>
          <p:nvPr userDrawn="1"/>
        </p:nvCxnSpPr>
        <p:spPr>
          <a:xfrm>
            <a:off x="385763" y="1900237"/>
            <a:ext cx="130333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1466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DBCCCAD9-9977-D3B4-F6BE-FF3CC7081D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763" y="5708650"/>
            <a:ext cx="2215800" cy="75932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F0A9B91-301A-746C-B942-BDF6B4EC9450}"/>
              </a:ext>
            </a:extLst>
          </p:cNvPr>
          <p:cNvCxnSpPr>
            <a:cxnSpLocks/>
          </p:cNvCxnSpPr>
          <p:nvPr userDrawn="1"/>
        </p:nvCxnSpPr>
        <p:spPr>
          <a:xfrm>
            <a:off x="9468644" y="385763"/>
            <a:ext cx="0" cy="60869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88E3CA-3804-81DA-47B7-6B0BDF10D9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658350" y="1860550"/>
            <a:ext cx="2146300" cy="4638675"/>
          </a:xfrm>
        </p:spPr>
        <p:txBody>
          <a:bodyPr anchor="b" anchorCtr="0"/>
          <a:lstStyle>
            <a:lvl1pPr>
              <a:spcBef>
                <a:spcPts val="0"/>
              </a:spcBef>
              <a:defRPr sz="1100" b="1" kern="1000" spc="-20" baseline="0"/>
            </a:lvl1pPr>
            <a:lvl2pPr marL="0" indent="0">
              <a:spcBef>
                <a:spcPts val="0"/>
              </a:spcBef>
              <a:spcAft>
                <a:spcPts val="1000"/>
              </a:spcAft>
              <a:buNone/>
              <a:defRPr sz="1100" kern="1000" spc="-20" baseline="0"/>
            </a:lvl2pPr>
            <a:lvl3pPr marL="2880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1003C6-6ABE-519B-D19C-7297F7A0C6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5764" y="355600"/>
            <a:ext cx="2990850" cy="4587875"/>
          </a:xfrm>
        </p:spPr>
        <p:txBody>
          <a:bodyPr/>
          <a:lstStyle>
            <a:lvl1pPr>
              <a:spcBef>
                <a:spcPts val="1000"/>
              </a:spcBef>
              <a:defRPr sz="1100" kern="1000" spc="-20" baseline="0"/>
            </a:lvl1pPr>
            <a:lvl2pPr marL="0" indent="0"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6690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arl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DBCCCAD9-9977-D3B4-F6BE-FF3CC7081D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763" y="5708650"/>
            <a:ext cx="2215800" cy="75932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F0A9B91-301A-746C-B942-BDF6B4EC9450}"/>
              </a:ext>
            </a:extLst>
          </p:cNvPr>
          <p:cNvCxnSpPr>
            <a:cxnSpLocks/>
          </p:cNvCxnSpPr>
          <p:nvPr userDrawn="1"/>
        </p:nvCxnSpPr>
        <p:spPr>
          <a:xfrm>
            <a:off x="9468644" y="385763"/>
            <a:ext cx="0" cy="608697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88E3CA-3804-81DA-47B7-6B0BDF10D9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658350" y="1860550"/>
            <a:ext cx="2146300" cy="4638675"/>
          </a:xfrm>
        </p:spPr>
        <p:txBody>
          <a:bodyPr anchor="b" anchorCtr="0"/>
          <a:lstStyle>
            <a:lvl1pPr>
              <a:spcBef>
                <a:spcPts val="0"/>
              </a:spcBef>
              <a:defRPr sz="1100" b="1" kern="1000" spc="-20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1000"/>
              </a:spcAft>
              <a:buNone/>
              <a:defRPr sz="1100" kern="1000" spc="-20" baseline="0">
                <a:solidFill>
                  <a:schemeClr val="accent1"/>
                </a:solidFill>
              </a:defRPr>
            </a:lvl2pPr>
            <a:lvl3pPr marL="2880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1003C6-6ABE-519B-D19C-7297F7A0C6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5764" y="355600"/>
            <a:ext cx="2990850" cy="4587875"/>
          </a:xfrm>
        </p:spPr>
        <p:txBody>
          <a:bodyPr/>
          <a:lstStyle>
            <a:lvl1pPr>
              <a:spcBef>
                <a:spcPts val="1000"/>
              </a:spcBef>
              <a:defRPr sz="1100" kern="1000" spc="-20" baseline="0">
                <a:solidFill>
                  <a:schemeClr val="accent1"/>
                </a:solidFill>
              </a:defRPr>
            </a:lvl1pPr>
            <a:lvl2pPr marL="0" indent="0"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82932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nimated Swif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wift Logo 1 Dark Green on Peppermint">
            <a:hlinkClick r:id="" action="ppaction://media"/>
            <a:extLst>
              <a:ext uri="{FF2B5EF4-FFF2-40B4-BE49-F238E27FC236}">
                <a16:creationId xmlns:a16="http://schemas.microsoft.com/office/drawing/2014/main" id="{638A8473-6669-4105-B1DE-B3BF2A8143D1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wift logo on peppermi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DFAFE0A-E7CC-4B29-8159-52510B014D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8838" y="2563368"/>
            <a:ext cx="5023104" cy="17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4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or Divider Dark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F4C6D-DBF3-B4B4-5B61-C8FCEDB4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100" y="271787"/>
            <a:ext cx="8048625" cy="6200954"/>
          </a:xfrm>
        </p:spPr>
        <p:txBody>
          <a:bodyPr/>
          <a:lstStyle>
            <a:lvl1pPr>
              <a:defRPr sz="4000" b="0" spc="-8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788879-A856-60AD-2E89-1B401D689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763" y="6060573"/>
            <a:ext cx="1202760" cy="41216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D4D8BF-6ACB-429A-90DD-07514C53B674}"/>
              </a:ext>
            </a:extLst>
          </p:cNvPr>
          <p:cNvCxnSpPr>
            <a:cxnSpLocks/>
          </p:cNvCxnSpPr>
          <p:nvPr userDrawn="1"/>
        </p:nvCxnSpPr>
        <p:spPr>
          <a:xfrm>
            <a:off x="1879600" y="385763"/>
            <a:ext cx="0" cy="608697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00E2D7-B83F-E6C5-C698-E57AEF6BE2DA}"/>
              </a:ext>
            </a:extLst>
          </p:cNvPr>
          <p:cNvCxnSpPr/>
          <p:nvPr userDrawn="1"/>
        </p:nvCxnSpPr>
        <p:spPr>
          <a:xfrm>
            <a:off x="385763" y="1900237"/>
            <a:ext cx="130333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0C54A7-74E3-F652-7FCD-3476EE4FD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2F54FB2-2874-0791-96FD-58593F295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3E9EA2C-10DB-9870-AF0C-869AD3D10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33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or Divider Peppermi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F4C6D-DBF3-B4B4-5B61-C8FCEDB4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100" y="271787"/>
            <a:ext cx="8048625" cy="6200954"/>
          </a:xfrm>
        </p:spPr>
        <p:txBody>
          <a:bodyPr/>
          <a:lstStyle>
            <a:lvl1pPr>
              <a:defRPr sz="4000" b="0" spc="-8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D4D8BF-6ACB-429A-90DD-07514C53B674}"/>
              </a:ext>
            </a:extLst>
          </p:cNvPr>
          <p:cNvCxnSpPr>
            <a:cxnSpLocks/>
          </p:cNvCxnSpPr>
          <p:nvPr userDrawn="1"/>
        </p:nvCxnSpPr>
        <p:spPr>
          <a:xfrm>
            <a:off x="1879600" y="385763"/>
            <a:ext cx="0" cy="608697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00E2D7-B83F-E6C5-C698-E57AEF6BE2DA}"/>
              </a:ext>
            </a:extLst>
          </p:cNvPr>
          <p:cNvCxnSpPr/>
          <p:nvPr userDrawn="1"/>
        </p:nvCxnSpPr>
        <p:spPr>
          <a:xfrm>
            <a:off x="385763" y="1900237"/>
            <a:ext cx="130333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0C54A7-74E3-F652-7FCD-3476EE4FD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2F54FB2-2874-0791-96FD-58593F295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3E9EA2C-10DB-9870-AF0C-869AD3D10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7BAAA78-DBBE-4AC8-B448-7A3DAAC727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763" y="6060573"/>
            <a:ext cx="1202760" cy="41216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2C90AB-B098-40DC-9A3F-F2B48F6A87F0}"/>
              </a:ext>
            </a:extLst>
          </p:cNvPr>
          <p:cNvCxnSpPr/>
          <p:nvPr userDrawn="1"/>
        </p:nvCxnSpPr>
        <p:spPr>
          <a:xfrm>
            <a:off x="385613" y="1898017"/>
            <a:ext cx="13033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31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BBB7E-0BB9-B4A2-D17A-34622AD35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CFC2A-0F8F-B7A1-154C-7AEDAEA6E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100" y="1905000"/>
            <a:ext cx="8891584" cy="4565649"/>
          </a:xfrm>
        </p:spPr>
        <p:txBody>
          <a:bodyPr/>
          <a:lstStyle>
            <a:lvl3pPr>
              <a:defRPr spc="-20" baseline="0"/>
            </a:lvl3pPr>
            <a:lvl4pPr>
              <a:defRPr spc="-20" baseline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CCFEF-3BED-1DE0-7278-1BAD60173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738D9-0B18-4AF1-D59D-632350E6B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1B422F2-553D-6FA3-CE5D-5B4A1F732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67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253D75-D37B-26DE-1E24-3909A732E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0100" y="334800"/>
            <a:ext cx="8891588" cy="8113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 spc="-20" baseline="0">
                <a:solidFill>
                  <a:schemeClr val="tx1"/>
                </a:solidFill>
              </a:defRPr>
            </a:lvl2pPr>
            <a:lvl3pPr marL="504000" indent="0">
              <a:buNone/>
              <a:defRPr>
                <a:solidFill>
                  <a:srgbClr val="FF0000"/>
                </a:solidFill>
              </a:defRPr>
            </a:lvl3pPr>
            <a:lvl4pPr marL="648000" indent="0">
              <a:buNone/>
              <a:defRPr>
                <a:solidFill>
                  <a:srgbClr val="FF0000"/>
                </a:solidFill>
              </a:defRPr>
            </a:lvl4pPr>
            <a:lvl5pPr marL="792000" indent="0"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12BDEA3-88A9-630F-7AED-DC9B8F8B8A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0100" y="1825624"/>
            <a:ext cx="8891588" cy="46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E21A5C-D7A9-D074-8210-138F7A8D5DB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EF7CBF-1D37-984D-B421-33953CAB6F5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CB070F-7A12-EBBD-ACE8-6EDE949175E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17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D1006C-D767-66BA-C74C-032696BCB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100" y="335758"/>
            <a:ext cx="8891586" cy="8104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E490A-F12C-32B6-5D3A-38AC6A0CE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0100" y="1825624"/>
            <a:ext cx="8891584" cy="4645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EA20E-5022-88A4-8C6C-5DD720267D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6161" y="2034000"/>
            <a:ext cx="1303337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8000"/>
              </a:lnSpc>
              <a:defRPr sz="11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November 2022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5F546-B1EB-917C-03B0-A5F6EA728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5763" y="356400"/>
            <a:ext cx="1303337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8000"/>
              </a:lnSpc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Page </a:t>
            </a:r>
            <a:fld id="{12F85B76-E480-4901-BAB3-25AC276908A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0C0FF52-5090-37CA-DE64-10ED207E19D4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385763" y="6060573"/>
            <a:ext cx="1202760" cy="41216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01141D-7266-B5D5-597F-7703BA9A384B}"/>
              </a:ext>
            </a:extLst>
          </p:cNvPr>
          <p:cNvCxnSpPr>
            <a:cxnSpLocks/>
          </p:cNvCxnSpPr>
          <p:nvPr userDrawn="1"/>
        </p:nvCxnSpPr>
        <p:spPr>
          <a:xfrm>
            <a:off x="1879600" y="385763"/>
            <a:ext cx="0" cy="60869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FD85D6-96E4-08D5-4150-B5205CF7F0A2}"/>
              </a:ext>
            </a:extLst>
          </p:cNvPr>
          <p:cNvCxnSpPr/>
          <p:nvPr userDrawn="1"/>
        </p:nvCxnSpPr>
        <p:spPr>
          <a:xfrm>
            <a:off x="385763" y="1900237"/>
            <a:ext cx="13033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909CC0-18D2-C2F8-502A-A25743E156B7}"/>
              </a:ext>
            </a:extLst>
          </p:cNvPr>
          <p:cNvSpPr txBox="1"/>
          <p:nvPr userDrawn="1"/>
        </p:nvSpPr>
        <p:spPr>
          <a:xfrm>
            <a:off x="385763" y="2210400"/>
            <a:ext cx="1303189" cy="1974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8000"/>
              </a:lnSpc>
            </a:pPr>
            <a:endParaRPr lang="en-GB" sz="110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3219EC9-360B-CB18-DFD4-4BF31D022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5763" y="2210401"/>
            <a:ext cx="1303187" cy="1974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/>
              <a:t>Document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0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663" r:id="rId4"/>
    <p:sldLayoutId id="2147483697" r:id="rId5"/>
    <p:sldLayoutId id="2147483664" r:id="rId6"/>
    <p:sldLayoutId id="2147483710" r:id="rId7"/>
    <p:sldLayoutId id="2147483650" r:id="rId8"/>
    <p:sldLayoutId id="2147483661" r:id="rId9"/>
    <p:sldLayoutId id="2147483662" r:id="rId10"/>
    <p:sldLayoutId id="2147483665" r:id="rId11"/>
    <p:sldLayoutId id="2147483666" r:id="rId12"/>
    <p:sldLayoutId id="2147483681" r:id="rId13"/>
    <p:sldLayoutId id="2147483682" r:id="rId14"/>
    <p:sldLayoutId id="2147483692" r:id="rId15"/>
    <p:sldLayoutId id="2147483693" r:id="rId16"/>
    <p:sldLayoutId id="2147483694" r:id="rId17"/>
    <p:sldLayoutId id="2147483695" r:id="rId18"/>
    <p:sldLayoutId id="2147483669" r:id="rId19"/>
    <p:sldLayoutId id="2147483670" r:id="rId20"/>
    <p:sldLayoutId id="2147483671" r:id="rId21"/>
    <p:sldLayoutId id="2147483672" r:id="rId22"/>
    <p:sldLayoutId id="2147483701" r:id="rId23"/>
    <p:sldLayoutId id="2147483673" r:id="rId24"/>
    <p:sldLayoutId id="2147483674" r:id="rId25"/>
    <p:sldLayoutId id="2147483685" r:id="rId26"/>
    <p:sldLayoutId id="2147483700" r:id="rId27"/>
    <p:sldLayoutId id="2147483686" r:id="rId28"/>
    <p:sldLayoutId id="2147483675" r:id="rId29"/>
    <p:sldLayoutId id="2147483702" r:id="rId30"/>
    <p:sldLayoutId id="2147483676" r:id="rId31"/>
    <p:sldLayoutId id="2147483677" r:id="rId32"/>
    <p:sldLayoutId id="2147483678" r:id="rId33"/>
    <p:sldLayoutId id="2147483708" r:id="rId34"/>
    <p:sldLayoutId id="2147483707" r:id="rId35"/>
    <p:sldLayoutId id="2147483706" r:id="rId36"/>
    <p:sldLayoutId id="2147483705" r:id="rId37"/>
    <p:sldLayoutId id="2147483680" r:id="rId38"/>
    <p:sldLayoutId id="2147483684" r:id="rId39"/>
    <p:sldLayoutId id="2147483667" r:id="rId40"/>
    <p:sldLayoutId id="2147483679" r:id="rId41"/>
    <p:sldLayoutId id="2147483668" r:id="rId42"/>
    <p:sldLayoutId id="2147483690" r:id="rId43"/>
    <p:sldLayoutId id="2147483689" r:id="rId44"/>
    <p:sldLayoutId id="2147483688" r:id="rId45"/>
    <p:sldLayoutId id="2147483655" r:id="rId46"/>
    <p:sldLayoutId id="2147483709" r:id="rId47"/>
    <p:sldLayoutId id="2147483703" r:id="rId48"/>
    <p:sldLayoutId id="2147483711" r:id="rId49"/>
    <p:sldLayoutId id="2147483683" r:id="rId50"/>
    <p:sldLayoutId id="2147483696" r:id="rId51"/>
    <p:sldLayoutId id="2147483687" r:id="rId52"/>
    <p:sldLayoutId id="2147483704" r:id="rId53"/>
    <p:sldLayoutId id="2147483715" r:id="rId54"/>
    <p:sldLayoutId id="2147483716" r:id="rId55"/>
  </p:sldLayoutIdLst>
  <p:hf sldNum="0" hdr="0"/>
  <p:txStyles>
    <p:titleStyle>
      <a:lvl1pPr algn="l" defTabSz="914400" rtl="0" eaLnBrk="1" latinLnBrk="0" hangingPunct="1">
        <a:lnSpc>
          <a:spcPct val="98000"/>
        </a:lnSpc>
        <a:spcBef>
          <a:spcPct val="0"/>
        </a:spcBef>
        <a:buNone/>
        <a:defRPr sz="1800" b="1" kern="1200" spc="-2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8000"/>
        </a:lnSpc>
        <a:spcBef>
          <a:spcPts val="1600"/>
        </a:spcBef>
        <a:buFont typeface="Arial Nova" panose="020B0504020202020204" pitchFamily="34" charset="0"/>
        <a:buNone/>
        <a:defRPr sz="26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98000"/>
        </a:lnSpc>
        <a:spcBef>
          <a:spcPts val="1600"/>
        </a:spcBef>
        <a:buFont typeface="Arial Nova" panose="020B0504020202020204" pitchFamily="34" charset="0"/>
        <a:buChar char="•"/>
        <a:defRPr sz="26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216000" algn="l" defTabSz="914400" rtl="0" eaLnBrk="1" latinLnBrk="0" hangingPunct="1">
        <a:lnSpc>
          <a:spcPct val="98000"/>
        </a:lnSpc>
        <a:spcBef>
          <a:spcPts val="1400"/>
        </a:spcBef>
        <a:buFont typeface="Arial Nova" panose="020B05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684000" indent="-180000" algn="l" defTabSz="914400" rtl="0" eaLnBrk="1" latinLnBrk="0" hangingPunct="1">
        <a:lnSpc>
          <a:spcPct val="98000"/>
        </a:lnSpc>
        <a:spcBef>
          <a:spcPts val="1200"/>
        </a:spcBef>
        <a:buFont typeface="Arial Nova" panose="020B0504020202020204" pitchFamily="34" charset="0"/>
        <a:buChar char="•"/>
        <a:defRPr sz="13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144000" algn="l" defTabSz="914400" rtl="0" eaLnBrk="1" latinLnBrk="0" hangingPunct="1">
        <a:lnSpc>
          <a:spcPct val="98000"/>
        </a:lnSpc>
        <a:spcBef>
          <a:spcPts val="1000"/>
        </a:spcBef>
        <a:buFont typeface="Arial Nova" panose="020B0504020202020204" pitchFamily="34" charset="0"/>
        <a:buChar char="•"/>
        <a:defRPr sz="11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972000" indent="-144000" algn="l" defTabSz="914400" rtl="0" eaLnBrk="1" latinLnBrk="0" hangingPunct="1">
        <a:lnSpc>
          <a:spcPct val="90000"/>
        </a:lnSpc>
        <a:spcBef>
          <a:spcPts val="1000"/>
        </a:spcBef>
        <a:buFont typeface="Arial Nova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116000" indent="-144000" algn="l" defTabSz="914400" rtl="0" eaLnBrk="1" latinLnBrk="0" hangingPunct="1">
        <a:lnSpc>
          <a:spcPct val="90000"/>
        </a:lnSpc>
        <a:spcBef>
          <a:spcPts val="1000"/>
        </a:spcBef>
        <a:buFont typeface="Arial Nova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44000" algn="l" defTabSz="914400" rtl="0" eaLnBrk="1" latinLnBrk="0" hangingPunct="1">
        <a:lnSpc>
          <a:spcPct val="90000"/>
        </a:lnSpc>
        <a:spcBef>
          <a:spcPts val="1000"/>
        </a:spcBef>
        <a:buFont typeface="Arial Nova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404000" indent="-144000" algn="l" defTabSz="914400" rtl="0" eaLnBrk="1" latinLnBrk="0" hangingPunct="1">
        <a:lnSpc>
          <a:spcPct val="90000"/>
        </a:lnSpc>
        <a:spcBef>
          <a:spcPts val="1000"/>
        </a:spcBef>
        <a:buFont typeface="Arial Nova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3" userDrawn="1">
          <p15:clr>
            <a:srgbClr val="F26B43"/>
          </p15:clr>
        </p15:guide>
        <p15:guide id="3" pos="3719" userDrawn="1">
          <p15:clr>
            <a:srgbClr val="F26B43"/>
          </p15:clr>
        </p15:guide>
        <p15:guide id="4" pos="3960" userDrawn="1">
          <p15:clr>
            <a:srgbClr val="F26B43"/>
          </p15:clr>
        </p15:guide>
        <p15:guide id="5" pos="4251" userDrawn="1">
          <p15:clr>
            <a:srgbClr val="F26B43"/>
          </p15:clr>
        </p15:guide>
        <p15:guide id="6" pos="4491" userDrawn="1">
          <p15:clr>
            <a:srgbClr val="F26B43"/>
          </p15:clr>
        </p15:guide>
        <p15:guide id="7" pos="4782" userDrawn="1">
          <p15:clr>
            <a:srgbClr val="F26B43"/>
          </p15:clr>
        </p15:guide>
        <p15:guide id="8" pos="5022" userDrawn="1">
          <p15:clr>
            <a:srgbClr val="F26B43"/>
          </p15:clr>
        </p15:guide>
        <p15:guide id="9" pos="5312" userDrawn="1">
          <p15:clr>
            <a:srgbClr val="F26B43"/>
          </p15:clr>
        </p15:guide>
        <p15:guide id="10" pos="5553" userDrawn="1">
          <p15:clr>
            <a:srgbClr val="F26B43"/>
          </p15:clr>
        </p15:guide>
        <p15:guide id="11" pos="5843" userDrawn="1">
          <p15:clr>
            <a:srgbClr val="F26B43"/>
          </p15:clr>
        </p15:guide>
        <p15:guide id="13" pos="6374" userDrawn="1">
          <p15:clr>
            <a:srgbClr val="F26B43"/>
          </p15:clr>
        </p15:guide>
        <p15:guide id="14" pos="6614" userDrawn="1">
          <p15:clr>
            <a:srgbClr val="F26B43"/>
          </p15:clr>
        </p15:guide>
        <p15:guide id="15" pos="6905" userDrawn="1">
          <p15:clr>
            <a:srgbClr val="F26B43"/>
          </p15:clr>
        </p15:guide>
        <p15:guide id="16" pos="7146" userDrawn="1">
          <p15:clr>
            <a:srgbClr val="F26B43"/>
          </p15:clr>
        </p15:guide>
        <p15:guide id="17" pos="7436" userDrawn="1">
          <p15:clr>
            <a:srgbClr val="F26B43"/>
          </p15:clr>
        </p15:guide>
        <p15:guide id="18" pos="3429" userDrawn="1">
          <p15:clr>
            <a:srgbClr val="F26B43"/>
          </p15:clr>
        </p15:guide>
        <p15:guide id="19" pos="3189" userDrawn="1">
          <p15:clr>
            <a:srgbClr val="F26B43"/>
          </p15:clr>
        </p15:guide>
        <p15:guide id="20" pos="2898" userDrawn="1">
          <p15:clr>
            <a:srgbClr val="F26B43"/>
          </p15:clr>
        </p15:guide>
        <p15:guide id="21" pos="2661" userDrawn="1">
          <p15:clr>
            <a:srgbClr val="F26B43"/>
          </p15:clr>
        </p15:guide>
        <p15:guide id="22" pos="2367" userDrawn="1">
          <p15:clr>
            <a:srgbClr val="F26B43"/>
          </p15:clr>
        </p15:guide>
        <p15:guide id="23" pos="2127" userDrawn="1">
          <p15:clr>
            <a:srgbClr val="F26B43"/>
          </p15:clr>
        </p15:guide>
        <p15:guide id="24" pos="1836" userDrawn="1">
          <p15:clr>
            <a:srgbClr val="F26B43"/>
          </p15:clr>
        </p15:guide>
        <p15:guide id="25" pos="1595" userDrawn="1">
          <p15:clr>
            <a:srgbClr val="F26B43"/>
          </p15:clr>
        </p15:guide>
        <p15:guide id="26" pos="1300" userDrawn="1">
          <p15:clr>
            <a:srgbClr val="F26B43"/>
          </p15:clr>
        </p15:guide>
        <p15:guide id="27" pos="1064" userDrawn="1">
          <p15:clr>
            <a:srgbClr val="F26B43"/>
          </p15:clr>
        </p15:guide>
        <p15:guide id="28" pos="773" userDrawn="1">
          <p15:clr>
            <a:srgbClr val="F26B43"/>
          </p15:clr>
        </p15:guide>
        <p15:guide id="29" pos="533" userDrawn="1">
          <p15:clr>
            <a:srgbClr val="F26B43"/>
          </p15:clr>
        </p15:guide>
        <p15:guide id="30" pos="243" userDrawn="1">
          <p15:clr>
            <a:srgbClr val="F26B43"/>
          </p15:clr>
        </p15:guide>
        <p15:guide id="31" orient="horz" pos="722" userDrawn="1">
          <p15:clr>
            <a:srgbClr val="F26B43"/>
          </p15:clr>
        </p15:guide>
        <p15:guide id="32" orient="horz" pos="1200" userDrawn="1">
          <p15:clr>
            <a:srgbClr val="F26B43"/>
          </p15:clr>
        </p15:guide>
        <p15:guide id="33" orient="horz" pos="1679" userDrawn="1">
          <p15:clr>
            <a:srgbClr val="F26B43"/>
          </p15:clr>
        </p15:guide>
        <p15:guide id="34" orient="horz" pos="2157" userDrawn="1">
          <p15:clr>
            <a:srgbClr val="F26B43"/>
          </p15:clr>
        </p15:guide>
        <p15:guide id="35" orient="horz" pos="2636" userDrawn="1">
          <p15:clr>
            <a:srgbClr val="F26B43"/>
          </p15:clr>
        </p15:guide>
        <p15:guide id="36" orient="horz" pos="3114" userDrawn="1">
          <p15:clr>
            <a:srgbClr val="F26B43"/>
          </p15:clr>
        </p15:guide>
        <p15:guide id="38" orient="horz" pos="4076" userDrawn="1">
          <p15:clr>
            <a:srgbClr val="F26B43"/>
          </p15:clr>
        </p15:guide>
        <p15:guide id="39" orient="horz" pos="3596" userDrawn="1">
          <p15:clr>
            <a:srgbClr val="F26B43"/>
          </p15:clr>
        </p15:guide>
        <p15:guide id="40" pos="60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4D89D3-ADFD-2355-77C0-66814674E9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Highlights on CBPR+</a:t>
            </a:r>
          </a:p>
          <a:p>
            <a:pPr lvl="1"/>
            <a:r>
              <a:rPr lang="en-US" sz="1600" dirty="0"/>
              <a:t>March 1</a:t>
            </a:r>
            <a:r>
              <a:rPr lang="en-US" sz="1600" baseline="30000" dirty="0"/>
              <a:t>st</a:t>
            </a:r>
            <a:r>
              <a:rPr lang="en-US" sz="1600" dirty="0"/>
              <a:t>, 2024 – March 31</a:t>
            </a:r>
            <a:r>
              <a:rPr lang="en-US" sz="1600" baseline="30000" dirty="0"/>
              <a:t>st</a:t>
            </a:r>
            <a:r>
              <a:rPr lang="en-US" sz="1600" dirty="0"/>
              <a:t>, 2024</a:t>
            </a:r>
            <a:endParaRPr lang="en-GB" sz="16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956054-FB83-8DA3-AE96-CB698A2DAD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Average Daily ISO:</a:t>
            </a:r>
          </a:p>
          <a:p>
            <a:r>
              <a:rPr lang="en-GB" b="0" dirty="0"/>
              <a:t>Daily Average of 850,000+ ISO 20022 </a:t>
            </a:r>
            <a:r>
              <a:rPr lang="en-GB" b="0" i="1" u="sng" dirty="0"/>
              <a:t>payment instructions </a:t>
            </a:r>
            <a:r>
              <a:rPr lang="en-GB" b="0" dirty="0"/>
              <a:t>are sent and received on FINplus service globally </a:t>
            </a:r>
          </a:p>
          <a:p>
            <a:endParaRPr lang="en-GB" b="0" dirty="0"/>
          </a:p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17176B7-ED3E-4D72-3272-3862DE59DF0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20081" y="3808602"/>
            <a:ext cx="884540" cy="2519173"/>
          </a:xfrm>
        </p:spPr>
        <p:txBody>
          <a:bodyPr/>
          <a:lstStyle/>
          <a:p>
            <a:r>
              <a:rPr lang="en-GB" dirty="0"/>
              <a:t>850,000+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5295BE6-1DD5-BD41-0ACC-6158C52333D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Total Sender BIC8s:</a:t>
            </a:r>
          </a:p>
          <a:p>
            <a:r>
              <a:rPr lang="en-US" b="0" dirty="0"/>
              <a:t>1050+ BIC8s </a:t>
            </a:r>
            <a:br>
              <a:rPr lang="en-US" b="0" dirty="0"/>
            </a:br>
            <a:r>
              <a:rPr lang="en-US" b="0" dirty="0"/>
              <a:t>sending domestic or international ISO 20022 messages on FINplus service globally</a:t>
            </a:r>
          </a:p>
          <a:p>
            <a:endParaRPr lang="en-US" b="0" dirty="0"/>
          </a:p>
          <a:p>
            <a:endParaRPr lang="en-GB" b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56FDF62-691E-1F73-1FD7-08845B1959D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Total Receiver BIC8s:</a:t>
            </a:r>
          </a:p>
          <a:p>
            <a:r>
              <a:rPr lang="en-US" b="0" dirty="0"/>
              <a:t>5450+ BIC8s receiving domestic or international ISO 20022 messages on FINplus service globally</a:t>
            </a:r>
          </a:p>
          <a:p>
            <a:endParaRPr lang="en-GB" dirty="0"/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673A2B1-41CD-9DF4-46B3-DB6822940AA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42233" y="1874042"/>
            <a:ext cx="1372159" cy="3069434"/>
          </a:xfrm>
        </p:spPr>
        <p:txBody>
          <a:bodyPr/>
          <a:lstStyle/>
          <a:p>
            <a:r>
              <a:rPr lang="en-US" dirty="0"/>
              <a:t>Total Sending Countries:</a:t>
            </a:r>
          </a:p>
          <a:p>
            <a:r>
              <a:rPr lang="en-US" b="0" dirty="0"/>
              <a:t>125+ countries sending ISO 20022  messages on </a:t>
            </a:r>
            <a:r>
              <a:rPr lang="en-US" b="0" dirty="0" err="1"/>
              <a:t>FINplus</a:t>
            </a:r>
            <a:r>
              <a:rPr lang="en-US" b="0" dirty="0"/>
              <a:t> service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3B00650-E508-1FE2-C7B1-97B6865EAA3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96417" y="1874042"/>
            <a:ext cx="1303337" cy="2647624"/>
          </a:xfrm>
        </p:spPr>
        <p:txBody>
          <a:bodyPr/>
          <a:lstStyle/>
          <a:p>
            <a:r>
              <a:rPr lang="en-GB" dirty="0"/>
              <a:t>Adoption Rate:</a:t>
            </a:r>
          </a:p>
          <a:p>
            <a:r>
              <a:rPr lang="en-GB" b="0"/>
              <a:t>20.3% </a:t>
            </a:r>
            <a:r>
              <a:rPr lang="en-GB" b="0" dirty="0"/>
              <a:t>of payment </a:t>
            </a:r>
            <a:r>
              <a:rPr lang="en-GB" b="0" i="1" u="sng" dirty="0"/>
              <a:t>instructions</a:t>
            </a:r>
            <a:r>
              <a:rPr lang="en-GB" b="0" dirty="0"/>
              <a:t> traffic has already shifted from FIN to ISO 20022 messages (pacs.002, pacs.004, pacs.008, pacs.009 &amp; pacs.009Cov)</a:t>
            </a:r>
          </a:p>
          <a:p>
            <a:endParaRPr lang="en-GB" b="0" dirty="0"/>
          </a:p>
          <a:p>
            <a:endParaRPr lang="en-GB" b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AD98A01-D4EB-731A-6BFA-BC52E4F5A68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GB" dirty="0"/>
              <a:t>1050+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D43B548-A7FC-2B88-A25A-E956F47CD03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GB" dirty="0"/>
              <a:t>5450+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3FC5D73-E7F9-D0BC-EA1B-13BDF0831BB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GB" dirty="0"/>
              <a:t>125+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122A891-E1D3-9220-4592-65A1A2A4272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GB" dirty="0"/>
              <a:t>200+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E76423-B28D-C1D1-4AA9-F97AF052AA7A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r>
              <a:rPr lang="en-US" dirty="0"/>
              <a:t>April 2024</a:t>
            </a:r>
          </a:p>
          <a:p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7046E8AC-B114-C4E2-BBE4-5F381C4C2B30}"/>
              </a:ext>
            </a:extLst>
          </p:cNvPr>
          <p:cNvSpPr txBox="1">
            <a:spLocks/>
          </p:cNvSpPr>
          <p:nvPr/>
        </p:nvSpPr>
        <p:spPr>
          <a:xfrm>
            <a:off x="8749741" y="1874042"/>
            <a:ext cx="1372159" cy="3069434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8000"/>
              </a:lnSpc>
              <a:spcBef>
                <a:spcPts val="800"/>
              </a:spcBef>
              <a:spcAft>
                <a:spcPts val="0"/>
              </a:spcAft>
              <a:buFont typeface="Arial Nova" panose="020B0504020202020204" pitchFamily="34" charset="0"/>
              <a:buNone/>
              <a:defRPr sz="1100" b="1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8000"/>
              </a:lnSpc>
              <a:spcBef>
                <a:spcPts val="0"/>
              </a:spcBef>
              <a:buFont typeface="Arial Nova" panose="020B0604020202020204" pitchFamily="34" charset="0"/>
              <a:buNone/>
              <a:defRPr sz="1100" b="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8000"/>
              </a:lnSpc>
              <a:spcBef>
                <a:spcPts val="1200"/>
              </a:spcBef>
              <a:buFont typeface="Arial Nova" panose="020B0504020202020204" pitchFamily="34" charset="0"/>
              <a:buNone/>
              <a:defRPr sz="13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000" indent="-180000" algn="l" defTabSz="914400" rtl="0" eaLnBrk="1" latinLnBrk="0" hangingPunct="1">
              <a:lnSpc>
                <a:spcPct val="98000"/>
              </a:lnSpc>
              <a:spcBef>
                <a:spcPts val="1200"/>
              </a:spcBef>
              <a:buFont typeface="Arial Nova" panose="020B0504020202020204" pitchFamily="34" charset="0"/>
              <a:buChar char="•"/>
              <a:defRPr sz="11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144000" algn="l" defTabSz="914400" rtl="0" eaLnBrk="1" latinLnBrk="0" hangingPunct="1">
              <a:lnSpc>
                <a:spcPct val="98000"/>
              </a:lnSpc>
              <a:spcBef>
                <a:spcPts val="1000"/>
              </a:spcBef>
              <a:buFont typeface="Arial Nova" panose="020B0504020202020204" pitchFamily="34" charset="0"/>
              <a:buChar char="•"/>
              <a:defRPr sz="11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2000" indent="-14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 Nova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6000" indent="-14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 Nova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4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 Nova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4000" indent="-14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 Nova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Total Receiving Countries:</a:t>
            </a:r>
          </a:p>
          <a:p>
            <a:r>
              <a:rPr lang="en-US" b="0" dirty="0"/>
              <a:t>200+ countries receiving ISO 20022 messages on </a:t>
            </a:r>
            <a:r>
              <a:rPr lang="en-US" b="0" dirty="0" err="1"/>
              <a:t>FINplus</a:t>
            </a:r>
            <a:r>
              <a:rPr lang="en-US" b="0" dirty="0"/>
              <a:t> service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A7A942D4-3E15-F08E-AED7-E5E06E9136A5}"/>
              </a:ext>
            </a:extLst>
          </p:cNvPr>
          <p:cNvSpPr txBox="1">
            <a:spLocks/>
          </p:cNvSpPr>
          <p:nvPr/>
        </p:nvSpPr>
        <p:spPr>
          <a:xfrm>
            <a:off x="10496417" y="4189311"/>
            <a:ext cx="1011238" cy="2152650"/>
          </a:xfrm>
          <a:prstGeom prst="rect">
            <a:avLst/>
          </a:prstGeom>
        </p:spPr>
        <p:txBody>
          <a:bodyPr vert="vert270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8000"/>
              </a:lnSpc>
              <a:spcBef>
                <a:spcPts val="1600"/>
              </a:spcBef>
              <a:buFont typeface="Arial Nova" panose="020B0504020202020204" pitchFamily="34" charset="0"/>
              <a:buNone/>
              <a:defRPr sz="5000" kern="1200" spc="-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8000"/>
              </a:lnSpc>
              <a:spcBef>
                <a:spcPts val="1600"/>
              </a:spcBef>
              <a:buFont typeface="Arial Nova" panose="020B0504020202020204" pitchFamily="34" charset="0"/>
              <a:buChar char="•"/>
              <a:defRPr sz="26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16000" algn="l" defTabSz="914400" rtl="0" eaLnBrk="1" latinLnBrk="0" hangingPunct="1">
              <a:lnSpc>
                <a:spcPct val="98000"/>
              </a:lnSpc>
              <a:spcBef>
                <a:spcPts val="1400"/>
              </a:spcBef>
              <a:buFont typeface="Arial Nova" panose="020B05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000" indent="-180000" algn="l" defTabSz="914400" rtl="0" eaLnBrk="1" latinLnBrk="0" hangingPunct="1">
              <a:lnSpc>
                <a:spcPct val="98000"/>
              </a:lnSpc>
              <a:spcBef>
                <a:spcPts val="1200"/>
              </a:spcBef>
              <a:buFont typeface="Arial Nova" panose="020B0504020202020204" pitchFamily="34" charset="0"/>
              <a:buChar char="•"/>
              <a:defRPr sz="13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144000" algn="l" defTabSz="914400" rtl="0" eaLnBrk="1" latinLnBrk="0" hangingPunct="1">
              <a:lnSpc>
                <a:spcPct val="98000"/>
              </a:lnSpc>
              <a:spcBef>
                <a:spcPts val="1000"/>
              </a:spcBef>
              <a:buFont typeface="Arial Nova" panose="020B0504020202020204" pitchFamily="34" charset="0"/>
              <a:buChar char="•"/>
              <a:defRPr sz="11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2000" indent="-14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 Nova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6000" indent="-14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 Nova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4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 Nova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4000" indent="-14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 Nova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20.3%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6CB9E1-74C8-8F06-4F62-841A94700A23}"/>
              </a:ext>
            </a:extLst>
          </p:cNvPr>
          <p:cNvSpPr txBox="1"/>
          <p:nvPr/>
        </p:nvSpPr>
        <p:spPr>
          <a:xfrm>
            <a:off x="10599545" y="126601"/>
            <a:ext cx="1303337" cy="208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33D3E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Last Month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33D3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603114"/>
      </p:ext>
    </p:extLst>
  </p:cSld>
  <p:clrMapOvr>
    <a:masterClrMapping/>
  </p:clrMapOvr>
</p:sld>
</file>

<file path=ppt/theme/theme1.xml><?xml version="1.0" encoding="utf-8"?>
<a:theme xmlns:a="http://schemas.openxmlformats.org/drawingml/2006/main" name="Swift 16x9 Master">
  <a:themeElements>
    <a:clrScheme name="SWIFT_COLORS_2022">
      <a:dk1>
        <a:srgbClr val="333D3E"/>
      </a:dk1>
      <a:lt1>
        <a:sysClr val="window" lastClr="FFFFFF"/>
      </a:lt1>
      <a:dk2>
        <a:srgbClr val="698287"/>
      </a:dk2>
      <a:lt2>
        <a:srgbClr val="F8F8F8"/>
      </a:lt2>
      <a:accent1>
        <a:srgbClr val="ACF9E9"/>
      </a:accent1>
      <a:accent2>
        <a:srgbClr val="333D3E"/>
      </a:accent2>
      <a:accent3>
        <a:srgbClr val="5C6465"/>
      </a:accent3>
      <a:accent4>
        <a:srgbClr val="858B8B"/>
      </a:accent4>
      <a:accent5>
        <a:srgbClr val="ADB1B2"/>
      </a:accent5>
      <a:accent6>
        <a:srgbClr val="D6D8D8"/>
      </a:accent6>
      <a:hlink>
        <a:srgbClr val="333D3E"/>
      </a:hlink>
      <a:folHlink>
        <a:srgbClr val="333D3E"/>
      </a:folHlink>
    </a:clrScheme>
    <a:fontScheme name="SWIFT_FONTS_2022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lIns="0" tIns="0" rIns="0" bIns="0" rtlCol="0" anchor="t" anchorCtr="0"/>
      <a:lstStyle>
        <a:defPPr algn="ctr">
          <a:lnSpc>
            <a:spcPct val="98000"/>
          </a:lnSpc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algn="l">
          <a:lnSpc>
            <a:spcPct val="98000"/>
          </a:lnSpc>
          <a:defRPr sz="1100" dirty="0" err="1" smtClean="0"/>
        </a:defPPr>
      </a:lstStyle>
    </a:txDef>
  </a:objectDefaults>
  <a:extraClrSchemeLst/>
  <a:custClrLst>
    <a:custClr name="Light Peppermint">
      <a:srgbClr val="CFFBF2"/>
    </a:custClr>
    <a:custClr name="Emerald">
      <a:srgbClr val="01A990"/>
    </a:custClr>
    <a:custClr name="Grey Green 50% tint">
      <a:srgbClr val="B4C1C3"/>
    </a:custClr>
    <a:custClr name="Emerald 50% tint">
      <a:srgbClr val="80D4C8"/>
    </a:custClr>
    <a:custClr name="Emerald 25% tint">
      <a:srgbClr val="C0EAE3"/>
    </a:custClr>
  </a:custClrLst>
  <a:extLst>
    <a:ext uri="{05A4C25C-085E-4340-85A3-A5531E510DB2}">
      <thm15:themeFamily xmlns:thm15="http://schemas.microsoft.com/office/thememl/2012/main" name="Presentation3" id="{61F2209F-9DD3-4DDA-92BD-1A1E9C0E85BA}" vid="{891BFD7A-46D2-4997-BFAA-875ED45E9E41}"/>
    </a:ext>
  </a:extLst>
</a:theme>
</file>

<file path=ppt/theme/theme2.xml><?xml version="1.0" encoding="utf-8"?>
<a:theme xmlns:a="http://schemas.openxmlformats.org/drawingml/2006/main" name="Office Theme">
  <a:themeElements>
    <a:clrScheme name="SWIFT_COLORS_2022">
      <a:dk1>
        <a:srgbClr val="333D3E"/>
      </a:dk1>
      <a:lt1>
        <a:sysClr val="window" lastClr="FFFFFF"/>
      </a:lt1>
      <a:dk2>
        <a:srgbClr val="698287"/>
      </a:dk2>
      <a:lt2>
        <a:srgbClr val="F8F8F8"/>
      </a:lt2>
      <a:accent1>
        <a:srgbClr val="ACF9E9"/>
      </a:accent1>
      <a:accent2>
        <a:srgbClr val="333D3E"/>
      </a:accent2>
      <a:accent3>
        <a:srgbClr val="5C6465"/>
      </a:accent3>
      <a:accent4>
        <a:srgbClr val="858B8B"/>
      </a:accent4>
      <a:accent5>
        <a:srgbClr val="ADB1B2"/>
      </a:accent5>
      <a:accent6>
        <a:srgbClr val="D6D8D8"/>
      </a:accent6>
      <a:hlink>
        <a:srgbClr val="333D3E"/>
      </a:hlink>
      <a:folHlink>
        <a:srgbClr val="333D3E"/>
      </a:folHlink>
    </a:clrScheme>
    <a:fontScheme name="SWIFT_FONTS_2022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WIFT_COLORS_2022">
      <a:dk1>
        <a:srgbClr val="333D3E"/>
      </a:dk1>
      <a:lt1>
        <a:sysClr val="window" lastClr="FFFFFF"/>
      </a:lt1>
      <a:dk2>
        <a:srgbClr val="698287"/>
      </a:dk2>
      <a:lt2>
        <a:srgbClr val="F8F8F8"/>
      </a:lt2>
      <a:accent1>
        <a:srgbClr val="ACF9E9"/>
      </a:accent1>
      <a:accent2>
        <a:srgbClr val="333D3E"/>
      </a:accent2>
      <a:accent3>
        <a:srgbClr val="5C6465"/>
      </a:accent3>
      <a:accent4>
        <a:srgbClr val="858B8B"/>
      </a:accent4>
      <a:accent5>
        <a:srgbClr val="ADB1B2"/>
      </a:accent5>
      <a:accent6>
        <a:srgbClr val="D6D8D8"/>
      </a:accent6>
      <a:hlink>
        <a:srgbClr val="333D3E"/>
      </a:hlink>
      <a:folHlink>
        <a:srgbClr val="333D3E"/>
      </a:folHlink>
    </a:clrScheme>
    <a:fontScheme name="SWIFT_FONTS_2022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868b825-edee-44ac-b7a2-e857f0213f31}" enabled="1" method="Standard" siteId="{45b55e44-3503-4284-bbe1-0e6bf9fa1d0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729</TotalTime>
  <Words>155</Words>
  <Application>Microsoft Office PowerPoint</Application>
  <PresentationFormat>Widescreen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 Nova</vt:lpstr>
      <vt:lpstr>Arial Nova Light</vt:lpstr>
      <vt:lpstr>Swift 16x9 Master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TIWARI Shruti</dc:creator>
  <cp:lastModifiedBy>TIWARI Shruti</cp:lastModifiedBy>
  <cp:revision>1</cp:revision>
  <dcterms:created xsi:type="dcterms:W3CDTF">2024-02-13T07:19:54Z</dcterms:created>
  <dcterms:modified xsi:type="dcterms:W3CDTF">2024-04-15T04:31:42Z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868b825-edee-44ac-b7a2-e857f0213f31_Enabled">
    <vt:lpwstr>true</vt:lpwstr>
  </property>
  <property fmtid="{D5CDD505-2E9C-101B-9397-08002B2CF9AE}" pid="3" name="MSIP_Label_4868b825-edee-44ac-b7a2-e857f0213f31_SetDate">
    <vt:lpwstr>2022-09-27T10:58:42Z</vt:lpwstr>
  </property>
  <property fmtid="{D5CDD505-2E9C-101B-9397-08002B2CF9AE}" pid="4" name="MSIP_Label_4868b825-edee-44ac-b7a2-e857f0213f31_Method">
    <vt:lpwstr>Standard</vt:lpwstr>
  </property>
  <property fmtid="{D5CDD505-2E9C-101B-9397-08002B2CF9AE}" pid="5" name="MSIP_Label_4868b825-edee-44ac-b7a2-e857f0213f31_Name">
    <vt:lpwstr>Restricted - External</vt:lpwstr>
  </property>
  <property fmtid="{D5CDD505-2E9C-101B-9397-08002B2CF9AE}" pid="6" name="MSIP_Label_4868b825-edee-44ac-b7a2-e857f0213f31_SiteId">
    <vt:lpwstr>45b55e44-3503-4284-bbe1-0e6bf9fa1d0a</vt:lpwstr>
  </property>
  <property fmtid="{D5CDD505-2E9C-101B-9397-08002B2CF9AE}" pid="7" name="MSIP_Label_4868b825-edee-44ac-b7a2-e857f0213f31_ActionId">
    <vt:lpwstr>227bcad5-1001-4c42-ac39-b4d6ee03176d</vt:lpwstr>
  </property>
  <property fmtid="{D5CDD505-2E9C-101B-9397-08002B2CF9AE}" pid="8" name="MSIP_Label_4868b825-edee-44ac-b7a2-e857f0213f31_ContentBits">
    <vt:lpwstr>0</vt:lpwstr>
  </property>
</Properties>
</file>